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  <p:sldId id="382" r:id="rId38"/>
    <p:sldId id="383" r:id="rId39"/>
    <p:sldId id="384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11213"/>
            <a:ext cx="11639550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365104"/>
            <a:ext cx="2781300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996952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752"/>
          <a:stretch/>
        </p:blipFill>
        <p:spPr>
          <a:xfrm>
            <a:off x="219075" y="1340769"/>
            <a:ext cx="11753850" cy="2160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925" y="3785195"/>
            <a:ext cx="3038475" cy="2524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3547581"/>
            <a:ext cx="3581400" cy="952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448" y="4765898"/>
            <a:ext cx="3581400" cy="895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20536" y="2999185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252662"/>
            <a:ext cx="1147762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178087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39123" y="3930441"/>
            <a:ext cx="64807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789040"/>
            <a:ext cx="2952750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2640732"/>
            <a:ext cx="86409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994" y="2292102"/>
            <a:ext cx="455295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3429000"/>
            <a:ext cx="2962275" cy="2257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63752" y="2358878"/>
            <a:ext cx="79208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04864"/>
            <a:ext cx="11582400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3789040"/>
            <a:ext cx="3810000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58815" y="2924429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88840"/>
            <a:ext cx="1161097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789040"/>
            <a:ext cx="3028950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2711152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293096"/>
            <a:ext cx="3171825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3647256"/>
            <a:ext cx="86409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933056"/>
            <a:ext cx="3343275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3131625"/>
            <a:ext cx="12961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33575"/>
            <a:ext cx="116490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252662"/>
            <a:ext cx="11753850" cy="2352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2329036"/>
            <a:ext cx="116967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653" y="1351644"/>
            <a:ext cx="10535915" cy="54617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2653" y="2063080"/>
            <a:ext cx="643145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351644"/>
            <a:ext cx="2847975" cy="2647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2653" y="2722837"/>
            <a:ext cx="643145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2653" y="3394168"/>
            <a:ext cx="643145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2653" y="4019201"/>
            <a:ext cx="643145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2653" y="4794704"/>
            <a:ext cx="643145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2653" y="5500760"/>
            <a:ext cx="643145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2653" y="6287839"/>
            <a:ext cx="643145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695575"/>
            <a:ext cx="1185862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43186"/>
            <a:ext cx="11096625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204864"/>
            <a:ext cx="5256584" cy="1226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717032"/>
            <a:ext cx="5256584" cy="644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427203"/>
            <a:ext cx="525658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110110"/>
            <a:ext cx="525658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897188"/>
            <a:ext cx="525658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43050"/>
            <a:ext cx="116395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719" y="1290602"/>
            <a:ext cx="10444857" cy="55227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60847"/>
            <a:ext cx="6466184" cy="1126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9616" y="1306295"/>
            <a:ext cx="4191000" cy="2838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0898" y="3449810"/>
            <a:ext cx="583317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0898" y="4190590"/>
            <a:ext cx="280883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0898" y="4792474"/>
            <a:ext cx="367293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0898" y="5556403"/>
            <a:ext cx="439301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0898" y="6227735"/>
            <a:ext cx="201675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462" y="2809875"/>
            <a:ext cx="5553075" cy="123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27852" y="3538845"/>
            <a:ext cx="492838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58044"/>
            <a:ext cx="118205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861048"/>
            <a:ext cx="338437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0320" y="4462931"/>
            <a:ext cx="482965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5" y="5180560"/>
            <a:ext cx="6408712" cy="684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5" y="5944490"/>
            <a:ext cx="640871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1466850"/>
            <a:ext cx="67056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3200" y="2276872"/>
            <a:ext cx="385685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3200" y="2936629"/>
            <a:ext cx="385685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3200" y="3735282"/>
            <a:ext cx="529701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3200" y="4499211"/>
            <a:ext cx="6705600" cy="1049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92721"/>
            <a:ext cx="116205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19014"/>
            <a:ext cx="111633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662139"/>
            <a:ext cx="3456384" cy="559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706" y="4460792"/>
            <a:ext cx="729851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706" y="5201571"/>
            <a:ext cx="427418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75048"/>
            <a:ext cx="116586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75048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113134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287" y="1981200"/>
            <a:ext cx="68294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81286" y="2783160"/>
            <a:ext cx="312668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1286" y="3604963"/>
            <a:ext cx="312668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1286" y="4293096"/>
            <a:ext cx="744716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91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19237"/>
            <a:ext cx="116490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64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47800"/>
            <a:ext cx="109442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97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57672"/>
            <a:ext cx="110775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76872"/>
            <a:ext cx="878497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40968"/>
            <a:ext cx="8784976" cy="563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781582"/>
            <a:ext cx="878497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7" y="4464488"/>
            <a:ext cx="1086737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263141"/>
            <a:ext cx="928903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60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6471"/>
          <a:stretch/>
        </p:blipFill>
        <p:spPr>
          <a:xfrm>
            <a:off x="335360" y="2276872"/>
            <a:ext cx="11563350" cy="290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2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1614487"/>
            <a:ext cx="95821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01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38287"/>
            <a:ext cx="110013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76872"/>
            <a:ext cx="79208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19510" y="2276872"/>
            <a:ext cx="79208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2072" y="3029227"/>
            <a:ext cx="79208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19378" y="3851029"/>
            <a:ext cx="79208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39024" y="3851029"/>
            <a:ext cx="79208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65141" y="4661256"/>
            <a:ext cx="79208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6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347912"/>
            <a:ext cx="1084897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54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60537"/>
            <a:ext cx="110013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9806" y="2348880"/>
            <a:ext cx="11112818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806" y="4652242"/>
            <a:ext cx="108247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806" y="5254124"/>
            <a:ext cx="10824785" cy="983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01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414587"/>
            <a:ext cx="1121092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78086"/>
            <a:ext cx="11078070" cy="1475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738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7000"/>
          <a:stretch/>
        </p:blipFill>
        <p:spPr>
          <a:xfrm>
            <a:off x="304800" y="1359396"/>
            <a:ext cx="11582400" cy="21416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0423" y="3717032"/>
            <a:ext cx="3248025" cy="2981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717032"/>
            <a:ext cx="3657600" cy="45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4" y="4368527"/>
            <a:ext cx="3888432" cy="42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92544" y="3015630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573016"/>
            <a:ext cx="304800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218054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52662"/>
            <a:ext cx="116395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78087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789040"/>
            <a:ext cx="281940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339342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324100"/>
            <a:ext cx="1168717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78088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4005064"/>
            <a:ext cx="3076575" cy="2619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278660"/>
            <a:ext cx="4410075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00" y="4968974"/>
            <a:ext cx="4371975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400" y="5573613"/>
            <a:ext cx="4333875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400" y="6165217"/>
            <a:ext cx="2390775" cy="4762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901833" y="3754152"/>
            <a:ext cx="5760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2025-08-12T08:05:59Z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