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5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2132856"/>
            <a:ext cx="7496175" cy="895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861048"/>
            <a:ext cx="605790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1775" y="5329014"/>
            <a:ext cx="6648450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90687"/>
            <a:ext cx="1164907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3284984"/>
            <a:ext cx="3257550" cy="3333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872" y="3572251"/>
            <a:ext cx="3390900" cy="1581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14661" y="263691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81212"/>
            <a:ext cx="116586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933056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3857"/>
          <a:stretch/>
        </p:blipFill>
        <p:spPr>
          <a:xfrm>
            <a:off x="504825" y="2708920"/>
            <a:ext cx="11687175" cy="1722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80145"/>
            <a:ext cx="111823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2286"/>
          <a:stretch/>
        </p:blipFill>
        <p:spPr>
          <a:xfrm>
            <a:off x="252412" y="2276872"/>
            <a:ext cx="11687175" cy="21549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56490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7977" y="3629775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4" y="3629775"/>
            <a:ext cx="8515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051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470620"/>
            <a:ext cx="119824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6593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571750"/>
            <a:ext cx="1164907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454933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7388"/>
            <a:ext cx="115919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524125"/>
            <a:ext cx="1100137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501008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9026"/>
          <a:stretch/>
        </p:blipFill>
        <p:spPr>
          <a:xfrm>
            <a:off x="2063552" y="1052736"/>
            <a:ext cx="6984776" cy="55703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692696"/>
            <a:ext cx="5638800" cy="537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6100800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31962"/>
            <a:ext cx="118872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537321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66862"/>
            <a:ext cx="118300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509120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2071687"/>
            <a:ext cx="119634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996952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6624" y="3933056"/>
            <a:ext cx="3287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6795"/>
            <a:ext cx="115443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64502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494962" cy="54088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85293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581275"/>
            <a:ext cx="11572875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42900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13495"/>
            <a:ext cx="115538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4509120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996" y="5517232"/>
            <a:ext cx="61040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268760"/>
            <a:ext cx="10513168" cy="22485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2852936"/>
            <a:ext cx="4186391" cy="3915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79029"/>
            <a:ext cx="107823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276350"/>
            <a:ext cx="97536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991942"/>
            <a:ext cx="10225136" cy="694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987366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936490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23975"/>
            <a:ext cx="117443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004694"/>
            <a:ext cx="6540401" cy="5664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85887"/>
            <a:ext cx="108394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24012"/>
            <a:ext cx="110109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63325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0039" y="163325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2161" y="2605523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1513" y="2605523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29988" y="2605523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66191" y="2605523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14500"/>
            <a:ext cx="109156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174" y="3573016"/>
            <a:ext cx="76900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174" y="4437112"/>
            <a:ext cx="76900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85887"/>
            <a:ext cx="117252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29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890837"/>
            <a:ext cx="10182225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2281237"/>
            <a:ext cx="9896475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28750"/>
            <a:ext cx="115824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42777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09737"/>
            <a:ext cx="117538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68760"/>
            <a:ext cx="10948342" cy="32845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514850"/>
            <a:ext cx="3672408" cy="22698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262939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2967037"/>
            <a:ext cx="99631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2025-08-12T03:00:27Z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