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5" r:id="rId33"/>
    <p:sldId id="356" r:id="rId34"/>
    <p:sldId id="357" r:id="rId35"/>
    <p:sldId id="358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537" y="1988840"/>
            <a:ext cx="8924925" cy="923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3827512"/>
            <a:ext cx="838200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525" y="5262339"/>
            <a:ext cx="1064895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005012"/>
            <a:ext cx="112109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996952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3236" y="3861048"/>
            <a:ext cx="247441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76512"/>
            <a:ext cx="117348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76387"/>
            <a:ext cx="110871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052" y="1316310"/>
            <a:ext cx="10007476" cy="47703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513" y="6147345"/>
            <a:ext cx="6962924" cy="6903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1052" y="2981386"/>
            <a:ext cx="4966916" cy="145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1052" y="4590267"/>
            <a:ext cx="4966916" cy="145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0452" y="6075164"/>
            <a:ext cx="703574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1895475"/>
            <a:ext cx="913447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927752"/>
            <a:ext cx="42484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1798" y="2876876"/>
            <a:ext cx="42484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1798" y="3849149"/>
            <a:ext cx="5990346" cy="1113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547961"/>
            <a:ext cx="118681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22437"/>
            <a:ext cx="110775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595437"/>
            <a:ext cx="96012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564904"/>
            <a:ext cx="381642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1818" y="2564904"/>
            <a:ext cx="381642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381785"/>
            <a:ext cx="9649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647950"/>
            <a:ext cx="10706100" cy="156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645024"/>
            <a:ext cx="1060963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381125"/>
            <a:ext cx="119062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79" y="3573016"/>
            <a:ext cx="343284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276" y="4580014"/>
            <a:ext cx="343284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23962"/>
            <a:ext cx="117919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4653136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20502"/>
            <a:ext cx="117538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2995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310517"/>
            <a:ext cx="5269310" cy="35474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3212976"/>
            <a:ext cx="2895600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687" y="3963191"/>
            <a:ext cx="2876550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6687" y="4774695"/>
            <a:ext cx="3057525" cy="619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6687" y="5595724"/>
            <a:ext cx="3162300" cy="5810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200456" y="2404594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38300"/>
            <a:ext cx="116871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83593"/>
            <a:ext cx="1104900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492896"/>
            <a:ext cx="5505450" cy="4048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1318430"/>
            <a:ext cx="25922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210" y="2267555"/>
            <a:ext cx="133230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95437"/>
            <a:ext cx="115824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71625"/>
            <a:ext cx="107251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484784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297260"/>
            <a:ext cx="108870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462" y="3212976"/>
            <a:ext cx="436341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462" y="5085184"/>
            <a:ext cx="436341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616696"/>
            <a:ext cx="1099185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2200275"/>
            <a:ext cx="971550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8250" y="3068960"/>
            <a:ext cx="32015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8250" y="3798165"/>
            <a:ext cx="97155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88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23553"/>
            <a:ext cx="118014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8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19300"/>
            <a:ext cx="117252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4005064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07926"/>
            <a:ext cx="109918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4941168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5936591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58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81162"/>
            <a:ext cx="108966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4365104"/>
            <a:ext cx="302433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54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8489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628800"/>
            <a:ext cx="482453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4221088"/>
            <a:ext cx="28803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606" y="5158637"/>
            <a:ext cx="605545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15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2" y="1281112"/>
            <a:ext cx="8867775" cy="429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84128" y="1412776"/>
            <a:ext cx="480050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2984600"/>
            <a:ext cx="34563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3922150"/>
            <a:ext cx="7848872" cy="18831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95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1490662"/>
            <a:ext cx="91916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924944"/>
            <a:ext cx="89162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746747"/>
            <a:ext cx="89162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603273"/>
            <a:ext cx="89162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94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4885"/>
            <a:ext cx="117062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34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19250"/>
            <a:ext cx="117729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533525"/>
            <a:ext cx="118491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38350"/>
            <a:ext cx="1167765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00187"/>
            <a:ext cx="111537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0676" y="2564904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543175"/>
            <a:ext cx="1177290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429000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71600"/>
            <a:ext cx="117443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2025-08-12T07:41:29Z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