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6" r:id="rId14"/>
    <p:sldId id="337" r:id="rId15"/>
    <p:sldId id="338" r:id="rId16"/>
    <p:sldId id="33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525" y="1844824"/>
            <a:ext cx="531495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075" y="3400797"/>
            <a:ext cx="413385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6512" y="4682083"/>
            <a:ext cx="52578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71600"/>
            <a:ext cx="116395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861048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600200"/>
            <a:ext cx="118491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64904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5598" y="3490879"/>
            <a:ext cx="15700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47887"/>
            <a:ext cx="117443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28328"/>
            <a:ext cx="115062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92896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256825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067053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912005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780106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809750"/>
            <a:ext cx="1179195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13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2114550"/>
            <a:ext cx="105727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55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471612"/>
            <a:ext cx="9858375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471612"/>
            <a:ext cx="907732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1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92510"/>
            <a:ext cx="117443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924944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5998" y="3933056"/>
            <a:ext cx="13681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7947" y="4882180"/>
            <a:ext cx="13681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52930" y="5842879"/>
            <a:ext cx="18992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2119312"/>
            <a:ext cx="92773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81150"/>
            <a:ext cx="115633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69479"/>
            <a:ext cx="115919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493355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07579"/>
            <a:ext cx="117824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12776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4978" y="4329596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6978" y="4329596"/>
            <a:ext cx="14714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09787"/>
            <a:ext cx="116014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924944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3890" y="3966665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514600"/>
            <a:ext cx="1172527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3" y="1340768"/>
            <a:ext cx="11460212" cy="24937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398" y="4039009"/>
            <a:ext cx="10856218" cy="27743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15994" y="1268760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720" y="2180600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2025-08-12T01:59:24Z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