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698354"/>
            <a:ext cx="53244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941168"/>
            <a:ext cx="48482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85887"/>
            <a:ext cx="119634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38412"/>
            <a:ext cx="118014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2045"/>
            <a:ext cx="11391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6612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71687"/>
            <a:ext cx="118014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3500"/>
            <a:ext cx="117062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25488"/>
            <a:ext cx="110871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7177"/>
            <a:ext cx="11630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93068"/>
            <a:ext cx="111918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38412"/>
            <a:ext cx="118300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1286"/>
            <a:ext cx="108108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73325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809750"/>
            <a:ext cx="78962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4784"/>
            <a:ext cx="117919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14" y="2338536"/>
            <a:ext cx="11296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95450"/>
            <a:ext cx="112014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176337"/>
            <a:ext cx="9382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330" y="2636912"/>
            <a:ext cx="81380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330" y="3583223"/>
            <a:ext cx="9722230" cy="1090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330" y="4937461"/>
            <a:ext cx="9722230" cy="1090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38411"/>
            <a:ext cx="118300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576512"/>
            <a:ext cx="95250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6837"/>
            <a:ext cx="109251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96952"/>
            <a:ext cx="1036915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062162"/>
            <a:ext cx="106108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2348880"/>
            <a:ext cx="29163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804" y="4005064"/>
            <a:ext cx="1086379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2771775"/>
            <a:ext cx="11953328" cy="113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44352"/>
            <a:ext cx="115824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0912" y="57324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05012"/>
            <a:ext cx="114490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152525"/>
            <a:ext cx="78295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09837"/>
            <a:ext cx="113157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052736"/>
            <a:ext cx="7121227" cy="557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514475"/>
            <a:ext cx="78390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908720"/>
            <a:ext cx="7212285" cy="582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438275"/>
            <a:ext cx="7962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91" y="1358216"/>
            <a:ext cx="11751865" cy="4951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6862"/>
            <a:ext cx="11782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2025-08-12T06:26:53Z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