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71" r:id="rId2"/>
    <p:sldId id="302" r:id="rId3"/>
    <p:sldId id="381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93" r:id="rId16"/>
    <p:sldId id="394" r:id="rId17"/>
    <p:sldId id="324" r:id="rId18"/>
    <p:sldId id="325" r:id="rId19"/>
    <p:sldId id="326" r:id="rId20"/>
    <p:sldId id="327" r:id="rId21"/>
    <p:sldId id="328" r:id="rId22"/>
    <p:sldId id="372" r:id="rId23"/>
    <p:sldId id="373" r:id="rId24"/>
    <p:sldId id="374" r:id="rId25"/>
    <p:sldId id="375" r:id="rId26"/>
    <p:sldId id="376" r:id="rId27"/>
    <p:sldId id="395" r:id="rId28"/>
    <p:sldId id="396" r:id="rId29"/>
    <p:sldId id="397" r:id="rId30"/>
    <p:sldId id="398" r:id="rId31"/>
    <p:sldId id="399" r:id="rId32"/>
    <p:sldId id="400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844824"/>
            <a:ext cx="5314950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212" y="3425180"/>
            <a:ext cx="421957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25" y="4811241"/>
            <a:ext cx="67627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9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28800"/>
            <a:ext cx="118776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33056"/>
            <a:ext cx="4133850" cy="84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92494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6734" y="3943516"/>
            <a:ext cx="12109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4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8270"/>
            <a:ext cx="10691936" cy="5536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5085184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8383" y="6045883"/>
            <a:ext cx="11653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36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1138237"/>
            <a:ext cx="61817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077072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157192"/>
            <a:ext cx="5976664" cy="783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38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052637"/>
            <a:ext cx="63531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6596" y="3212976"/>
            <a:ext cx="71918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6596" y="4127376"/>
            <a:ext cx="71918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75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495425"/>
            <a:ext cx="64770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636912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678633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708780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64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881062"/>
            <a:ext cx="72675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78488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149080"/>
            <a:ext cx="78488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144503"/>
            <a:ext cx="78488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47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85962"/>
            <a:ext cx="111537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428998"/>
            <a:ext cx="648072" cy="1224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79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8720"/>
            <a:ext cx="116586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8498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71662"/>
            <a:ext cx="1180147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1297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05062"/>
            <a:ext cx="1163002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573016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14822"/>
            <a:ext cx="1171575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095375"/>
            <a:ext cx="82486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4077072"/>
            <a:ext cx="52565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144503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452562"/>
            <a:ext cx="831532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636912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609185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708780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2652712"/>
            <a:ext cx="95726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4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6723"/>
            <a:ext cx="10800704" cy="5536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149080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5202376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6163075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58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93068"/>
            <a:ext cx="117538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8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19237"/>
            <a:ext cx="1069657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1156" y="2492896"/>
            <a:ext cx="103433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156" y="3499894"/>
            <a:ext cx="10723131" cy="1838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93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471612"/>
            <a:ext cx="76866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604065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8994" y="4634212"/>
            <a:ext cx="79274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7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795587"/>
            <a:ext cx="12072664" cy="122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4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52587"/>
            <a:ext cx="106680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0486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0023" y="3952641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10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24062"/>
            <a:ext cx="108680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3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71687"/>
            <a:ext cx="116109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3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212"/>
            <a:ext cx="113157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4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95189"/>
            <a:ext cx="114014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348880"/>
            <a:ext cx="54126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3217" y="4077072"/>
            <a:ext cx="4714791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9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80145"/>
            <a:ext cx="105632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1036915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85184"/>
            <a:ext cx="1036915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5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205037"/>
            <a:ext cx="87630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4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14450"/>
            <a:ext cx="1176337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1049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22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03387"/>
            <a:ext cx="117919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4631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16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33537"/>
            <a:ext cx="117538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5216"/>
            <a:ext cx="648072" cy="1371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8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7850"/>
            <a:ext cx="116681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9695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2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9700"/>
            <a:ext cx="116967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717032"/>
            <a:ext cx="3184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764" y="4631432"/>
            <a:ext cx="38820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7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2025-08-12T02:35:01Z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