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2533650"/>
            <a:ext cx="698182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81200"/>
            <a:ext cx="109442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93305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62794"/>
            <a:ext cx="109823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93096"/>
            <a:ext cx="14401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24050"/>
            <a:ext cx="111633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924050"/>
            <a:ext cx="1944216" cy="712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9484" y="3926471"/>
            <a:ext cx="944788" cy="712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471737"/>
            <a:ext cx="109347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284984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38287"/>
            <a:ext cx="109728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471612"/>
            <a:ext cx="102393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84984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298" y="4257257"/>
            <a:ext cx="967253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1547812"/>
            <a:ext cx="66675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1685925"/>
            <a:ext cx="54006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284984"/>
            <a:ext cx="280831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245683"/>
            <a:ext cx="280831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271736"/>
            <a:ext cx="90582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6862" y="2924944"/>
            <a:ext cx="9425682" cy="1405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6862" y="4355183"/>
            <a:ext cx="942568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6862" y="5431628"/>
            <a:ext cx="942568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476375"/>
            <a:ext cx="87344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9964" y="2708920"/>
            <a:ext cx="737037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9964" y="3588596"/>
            <a:ext cx="737037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9964" y="4641892"/>
            <a:ext cx="737037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833562"/>
            <a:ext cx="110966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80928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514600"/>
            <a:ext cx="108394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1595437"/>
            <a:ext cx="72866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8984" y="2348880"/>
            <a:ext cx="40490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8984" y="3309579"/>
            <a:ext cx="40490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8984" y="4258703"/>
            <a:ext cx="40490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052637"/>
            <a:ext cx="62007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140968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090092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28886"/>
            <a:ext cx="110299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066925"/>
            <a:ext cx="101631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988840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762" y="1223962"/>
            <a:ext cx="60864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2762" y="1988840"/>
            <a:ext cx="52034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2762" y="2926389"/>
            <a:ext cx="62115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2762" y="3887088"/>
            <a:ext cx="62115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2762" y="4824638"/>
            <a:ext cx="62115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95772"/>
            <a:ext cx="10972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2557462"/>
            <a:ext cx="74199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9892" y="2276872"/>
            <a:ext cx="2032331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900261"/>
            <a:ext cx="61626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772816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2698790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717032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4759084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742932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27745"/>
            <a:ext cx="110394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33537"/>
            <a:ext cx="109823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5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409700"/>
            <a:ext cx="101631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152525"/>
            <a:ext cx="95345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780928"/>
            <a:ext cx="864096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250913"/>
            <a:ext cx="8640960" cy="1454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712" y="2447925"/>
            <a:ext cx="460057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645024"/>
            <a:ext cx="29523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681037"/>
            <a:ext cx="64674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132856"/>
            <a:ext cx="489654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8441" y="3695438"/>
            <a:ext cx="6191295" cy="1493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2614" y="5188572"/>
            <a:ext cx="489654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15963"/>
            <a:ext cx="110871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47800"/>
            <a:ext cx="110299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76437"/>
            <a:ext cx="109442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66311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24062"/>
            <a:ext cx="11087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60947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04950"/>
            <a:ext cx="110394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90662"/>
            <a:ext cx="110109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26507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