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1783085"/>
            <a:ext cx="560070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3787" y="3761746"/>
            <a:ext cx="4924425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2862" y="5114131"/>
            <a:ext cx="44862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339552"/>
            <a:ext cx="103727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9503792" cy="5485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9159180" cy="485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976437"/>
            <a:ext cx="103727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924944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1480" y="2924944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024" y="3943516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04188" y="3943516"/>
            <a:ext cx="198795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009775"/>
            <a:ext cx="102965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662112"/>
            <a:ext cx="10496550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1452" y="2745088"/>
            <a:ext cx="10703140" cy="2772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96888"/>
            <a:ext cx="10963275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009775"/>
            <a:ext cx="105537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317848"/>
            <a:ext cx="103536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1795462"/>
            <a:ext cx="92678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95425"/>
            <a:ext cx="105060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420888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1127" y="2420888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2246" y="4469607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256911" cy="510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4705"/>
            <a:ext cx="9505056" cy="5108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6093296"/>
            <a:ext cx="5400600" cy="6596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6040801"/>
            <a:ext cx="54006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70037"/>
            <a:ext cx="109347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2025-08-11T12:49:27Z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