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12" y="2060848"/>
            <a:ext cx="6734175" cy="904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962" y="3860279"/>
            <a:ext cx="2886075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76362"/>
            <a:ext cx="118491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79715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861" y="1307716"/>
            <a:ext cx="10603731" cy="5361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36154"/>
            <a:ext cx="116776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509120"/>
            <a:ext cx="223224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17451"/>
            <a:ext cx="1175385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543175"/>
            <a:ext cx="1069657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56345"/>
            <a:ext cx="111537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644800"/>
            <a:ext cx="69847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732821"/>
            <a:ext cx="69847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733256"/>
            <a:ext cx="69847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2919412"/>
            <a:ext cx="9410700" cy="101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84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91580"/>
            <a:ext cx="116109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915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15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009775"/>
            <a:ext cx="117729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077072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88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568921"/>
            <a:ext cx="118967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44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9487" y="2795587"/>
            <a:ext cx="5153025" cy="126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00175"/>
            <a:ext cx="112204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847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505075"/>
            <a:ext cx="11610975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573016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38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99964"/>
            <a:ext cx="10322371" cy="238337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5722" y="3573017"/>
            <a:ext cx="5040406" cy="29523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75274" y="2996953"/>
            <a:ext cx="13087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46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208934"/>
            <a:ext cx="9925050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71962" y="5733256"/>
            <a:ext cx="9001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67385" y="5733256"/>
            <a:ext cx="9001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55405" y="5733256"/>
            <a:ext cx="9001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08702" y="5733256"/>
            <a:ext cx="9001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66170" y="5733256"/>
            <a:ext cx="9001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23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12776"/>
            <a:ext cx="1085850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75" y="3203401"/>
            <a:ext cx="106203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1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15405"/>
            <a:ext cx="109347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64904"/>
            <a:ext cx="107959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429000"/>
            <a:ext cx="107959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324255"/>
            <a:ext cx="107959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180782"/>
            <a:ext cx="107959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22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19212"/>
            <a:ext cx="116586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12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596" y="1139914"/>
            <a:ext cx="9844980" cy="5601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52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662112"/>
            <a:ext cx="101346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41490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1261" y="41490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92431" y="41490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77221" y="41490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23115" y="41490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88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128837"/>
            <a:ext cx="108966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38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42045"/>
            <a:ext cx="117252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442045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53471" y="3432890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1021" y="4486186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8028" y="5527908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733550"/>
            <a:ext cx="108870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8660" y="3573016"/>
            <a:ext cx="90897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8660" y="4441118"/>
            <a:ext cx="90897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58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1137"/>
            <a:ext cx="115919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54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519362"/>
            <a:ext cx="11620500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519362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5546" y="3549509"/>
            <a:ext cx="21861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03146" y="3549509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737" y="2224087"/>
            <a:ext cx="648652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586" y="1268760"/>
            <a:ext cx="11187038" cy="55520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29970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65287"/>
            <a:ext cx="116776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6326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52562"/>
            <a:ext cx="117348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19237"/>
            <a:ext cx="111156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519237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08066" y="2584108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7808" y="4581128"/>
            <a:ext cx="165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2025-08-12T03:54:32Z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