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007" y="4198218"/>
            <a:ext cx="72104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92957"/>
            <a:ext cx="117348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81128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9225"/>
            <a:ext cx="117824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37853"/>
            <a:ext cx="110871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59954"/>
            <a:ext cx="116681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0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50" y="1050283"/>
            <a:ext cx="9302254" cy="57630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636912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76375"/>
            <a:ext cx="117062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50100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2350" y="4496431"/>
            <a:ext cx="13772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471737"/>
            <a:ext cx="1168717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28999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80914"/>
            <a:ext cx="117824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543175"/>
            <a:ext cx="111537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43175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95249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4466" y="5781290"/>
            <a:ext cx="21775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7652"/>
            <a:ext cx="116586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780928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9318" y="3776351"/>
            <a:ext cx="12546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7176" y="5720897"/>
            <a:ext cx="4767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71687"/>
            <a:ext cx="106870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4928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66925"/>
            <a:ext cx="118110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861048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63808" cy="5483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5877272"/>
            <a:ext cx="2160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5451"/>
            <a:ext cx="11522694" cy="557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66862"/>
            <a:ext cx="108394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1571625"/>
            <a:ext cx="67151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190750"/>
            <a:ext cx="101822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52936"/>
            <a:ext cx="1015312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1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475581"/>
            <a:ext cx="101155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44378"/>
            <a:ext cx="10153128" cy="155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224" y="5013176"/>
            <a:ext cx="534580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53269"/>
            <a:ext cx="118491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71625"/>
            <a:ext cx="107632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8498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488" y="4268832"/>
            <a:ext cx="242022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66850"/>
            <a:ext cx="109156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20888"/>
            <a:ext cx="9865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372" y="3879298"/>
            <a:ext cx="11318276" cy="1511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81112"/>
            <a:ext cx="109918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474" y="3068959"/>
            <a:ext cx="68506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473" y="3937060"/>
            <a:ext cx="10978451" cy="1868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38994"/>
            <a:ext cx="108108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562" y="2204864"/>
            <a:ext cx="785371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562" y="3107689"/>
            <a:ext cx="102299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562" y="4068387"/>
            <a:ext cx="102299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561" y="4762868"/>
            <a:ext cx="10810875" cy="1762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205037"/>
            <a:ext cx="98298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19386"/>
            <a:ext cx="115824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869160"/>
            <a:ext cx="504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485" y="1254709"/>
            <a:ext cx="10452099" cy="563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3285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71750"/>
            <a:ext cx="1174432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42900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816" y="3429000"/>
            <a:ext cx="86365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27770"/>
            <a:ext cx="117157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58505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2547937"/>
            <a:ext cx="93154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2025-08-12T05:02:08Z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