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2" y="3698354"/>
            <a:ext cx="78009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675" y="5148039"/>
            <a:ext cx="82486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85925"/>
            <a:ext cx="111061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4" y="1484784"/>
            <a:ext cx="3392835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268" y="3487205"/>
            <a:ext cx="1124938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395537"/>
            <a:ext cx="118776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11" y="1412776"/>
            <a:ext cx="11223997" cy="529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5977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5" y="1310136"/>
            <a:ext cx="11253713" cy="550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94928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33537"/>
            <a:ext cx="11601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33587"/>
            <a:ext cx="111156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24905"/>
            <a:ext cx="112776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9239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904" y="3245251"/>
            <a:ext cx="9239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582" y="4252249"/>
            <a:ext cx="9239200" cy="1729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864" y="3140968"/>
            <a:ext cx="76473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864" y="4020644"/>
            <a:ext cx="76473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864" y="4992917"/>
            <a:ext cx="11175768" cy="1843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67197"/>
            <a:ext cx="120110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66925"/>
            <a:ext cx="11172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7382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90687"/>
            <a:ext cx="111537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9479"/>
            <a:ext cx="11677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6325" y="536954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00200"/>
            <a:ext cx="11896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62225"/>
            <a:ext cx="111347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630263"/>
            <a:ext cx="10201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5013176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05012"/>
            <a:ext cx="11115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2494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7899" y="387406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5160"/>
            <a:ext cx="11417349" cy="552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90687"/>
            <a:ext cx="11001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842493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19262"/>
            <a:ext cx="111061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101722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5400"/>
            <a:ext cx="117729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98612"/>
            <a:ext cx="108585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81212"/>
            <a:ext cx="117157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88840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12912"/>
            <a:ext cx="109442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28725"/>
            <a:ext cx="10877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140968"/>
            <a:ext cx="10695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124816"/>
            <a:ext cx="10695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5013176"/>
            <a:ext cx="10695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95450"/>
            <a:ext cx="108013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859" y="3501008"/>
            <a:ext cx="10773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59" y="4311235"/>
            <a:ext cx="10773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4905"/>
            <a:ext cx="110490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160" y="2492896"/>
            <a:ext cx="533881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939" y="2492896"/>
            <a:ext cx="533881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010" y="4293096"/>
            <a:ext cx="11132829" cy="1644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28887"/>
            <a:ext cx="108585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8876"/>
            <a:ext cx="117157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47875"/>
            <a:ext cx="111156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9695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33587"/>
            <a:ext cx="116967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00506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8" y="1325607"/>
            <a:ext cx="11484024" cy="541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76400"/>
            <a:ext cx="11268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666" y="3459048"/>
            <a:ext cx="10029821" cy="220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2025-08-12T05:13:03Z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