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698354"/>
            <a:ext cx="53244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5078685"/>
            <a:ext cx="58483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6061"/>
          <a:stretch/>
        </p:blipFill>
        <p:spPr>
          <a:xfrm>
            <a:off x="1127448" y="1268760"/>
            <a:ext cx="10225136" cy="54946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1124744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7132" y="1124744"/>
            <a:ext cx="16451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2357" y="3057716"/>
            <a:ext cx="16451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0266" y="3057716"/>
            <a:ext cx="16451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4337" y="4053138"/>
            <a:ext cx="16451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14048" y="4053138"/>
            <a:ext cx="16451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99790" y="5083285"/>
            <a:ext cx="16451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72264" y="6093295"/>
            <a:ext cx="1008112" cy="620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6746701"/>
            <a:ext cx="1495425" cy="6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80331"/>
            <a:ext cx="118395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797152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4614" y="4797152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68127"/>
            <a:ext cx="114204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7858" y="1350762"/>
            <a:ext cx="580267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0846" y="2380909"/>
            <a:ext cx="2171338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1428" y="3515228"/>
            <a:ext cx="5612803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3863" y="4653136"/>
            <a:ext cx="302210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4982" y="5702843"/>
            <a:ext cx="463098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46051"/>
            <a:ext cx="111252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546051"/>
            <a:ext cx="410445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740" y="2668795"/>
            <a:ext cx="3500123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592" y="3779965"/>
            <a:ext cx="445937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8040" y="4833261"/>
            <a:ext cx="287776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54637" y="4798537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44" y="5944431"/>
            <a:ext cx="544322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433637"/>
            <a:ext cx="111252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33637"/>
            <a:ext cx="208823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0440" y="2433637"/>
            <a:ext cx="284816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542" y="3440635"/>
            <a:ext cx="363523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0279" y="3676024"/>
            <a:ext cx="1256201" cy="473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095375"/>
            <a:ext cx="11687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90650"/>
            <a:ext cx="110109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581128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852612"/>
            <a:ext cx="98869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2055"/>
            <a:ext cx="113061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933056"/>
            <a:ext cx="11305256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90253"/>
            <a:ext cx="111156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708920"/>
            <a:ext cx="10958437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157192"/>
            <a:ext cx="216024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63066"/>
            <a:ext cx="10615166" cy="523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733256"/>
            <a:ext cx="273630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793088" cy="5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28750"/>
            <a:ext cx="112395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4611"/>
            <a:ext cx="110585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013176"/>
            <a:ext cx="986509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96752"/>
            <a:ext cx="8856984" cy="950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39480"/>
            <a:ext cx="9217024" cy="4501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068960"/>
            <a:ext cx="964907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01208"/>
            <a:ext cx="208823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03091"/>
            <a:ext cx="684076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2" y="1285924"/>
            <a:ext cx="10435332" cy="545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95" y="1324594"/>
            <a:ext cx="11507837" cy="548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725" y="1268760"/>
            <a:ext cx="9671819" cy="541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36923"/>
            <a:ext cx="110680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412776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3168" y="4781008"/>
            <a:ext cx="2640583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5617" y="4781008"/>
            <a:ext cx="2640583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86025"/>
            <a:ext cx="117252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66925"/>
            <a:ext cx="106203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92" y="1347368"/>
            <a:ext cx="10494392" cy="539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19212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952750"/>
            <a:ext cx="11068050" cy="95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65773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5752"/>
            <a:ext cx="11782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653136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5375" y="4653136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0175" y="5718007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5192" y="5718007"/>
            <a:ext cx="140064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35360"/>
            <a:ext cx="106584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86409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9306" y="2420888"/>
            <a:ext cx="170516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9368" y="3520483"/>
            <a:ext cx="103237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9306" y="3543632"/>
            <a:ext cx="170516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609841"/>
            <a:ext cx="103237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9306" y="4596928"/>
            <a:ext cx="170516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9368" y="5777546"/>
            <a:ext cx="103237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39306" y="5800695"/>
            <a:ext cx="170516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781175"/>
            <a:ext cx="98679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88840"/>
            <a:ext cx="64807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5606" y="1988840"/>
            <a:ext cx="1586858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126186"/>
            <a:ext cx="108012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3079753"/>
            <a:ext cx="1586858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9556" y="4293096"/>
            <a:ext cx="64573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05930" y="4188029"/>
            <a:ext cx="203448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2025-08-12T06:33:13Z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