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71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72" r:id="rId28"/>
    <p:sldId id="373" r:id="rId29"/>
    <p:sldId id="374" r:id="rId30"/>
    <p:sldId id="375" r:id="rId31"/>
    <p:sldId id="376" r:id="rId32"/>
    <p:sldId id="37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1844824"/>
            <a:ext cx="53149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683496"/>
            <a:ext cx="60293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5013176"/>
            <a:ext cx="38385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93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94" y="1338956"/>
            <a:ext cx="10937106" cy="5258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71687"/>
            <a:ext cx="116300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7168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19362"/>
            <a:ext cx="116776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899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69" y="1342108"/>
            <a:ext cx="10197975" cy="5471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80962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29200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101417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4219"/>
            <a:ext cx="118014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0574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651" y="55965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9552"/>
            <a:ext cx="118014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38337"/>
            <a:ext cx="116490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56992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5109"/>
            <a:ext cx="54102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27373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6498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67811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016843"/>
            <a:ext cx="670560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636912"/>
            <a:ext cx="48245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077072"/>
            <a:ext cx="64087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454460"/>
            <a:ext cx="64087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81275"/>
            <a:ext cx="116109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71662"/>
            <a:ext cx="115919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22108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1268685"/>
            <a:ext cx="67627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60848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079420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144291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977668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588049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43075"/>
            <a:ext cx="112109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033587"/>
            <a:ext cx="84486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0291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5370" y="36144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3831" y="3220876"/>
            <a:ext cx="720080" cy="1360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370806"/>
            <a:ext cx="10096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4267" y="35834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9968" y="35834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3163" y="46714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0520" y="46714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58044"/>
            <a:ext cx="99631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6224" y="367607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166" y="4780789"/>
            <a:ext cx="3920706" cy="1600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43012"/>
            <a:ext cx="110490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54973"/>
            <a:ext cx="8553400" cy="56584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060848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4052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716028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456808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197588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6042540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1153693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5962"/>
            <a:ext cx="114776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93305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00312"/>
            <a:ext cx="1163955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342899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2877"/>
            <a:ext cx="116871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8268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4354" y="311025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3281" y="402465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5088" y="4962200"/>
            <a:ext cx="1981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6416" y="5772428"/>
            <a:ext cx="26760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38412"/>
            <a:ext cx="115347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05086"/>
            <a:ext cx="9982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42" y="2420888"/>
            <a:ext cx="8368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942" y="3207966"/>
            <a:ext cx="8368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942" y="4180240"/>
            <a:ext cx="8368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942" y="5048341"/>
            <a:ext cx="8368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942" y="5858569"/>
            <a:ext cx="8368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6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662237"/>
            <a:ext cx="485775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76566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2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7312"/>
            <a:ext cx="11591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2784"/>
            <a:ext cx="11455449" cy="5456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62237"/>
            <a:ext cx="113538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65020"/>
            <a:ext cx="1296144" cy="12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4012"/>
            <a:ext cx="114966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7097" y="422108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1" y="4005064"/>
            <a:ext cx="257998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3025"/>
            <a:ext cx="107632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81273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5272" y="3863608"/>
            <a:ext cx="37191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5272" y="4870606"/>
            <a:ext cx="37191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662112"/>
            <a:ext cx="4838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74696"/>
            <a:ext cx="4248472" cy="1086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990038"/>
            <a:ext cx="4248472" cy="1086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2025-08-12T02:18:20Z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