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0" y="3640063"/>
            <a:ext cx="39243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8912" y="4907632"/>
            <a:ext cx="67341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80331"/>
            <a:ext cx="103917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400300"/>
            <a:ext cx="105918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573016"/>
            <a:ext cx="4032448" cy="7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9145016" cy="561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95772"/>
            <a:ext cx="104679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14525"/>
            <a:ext cx="105537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316835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60512"/>
            <a:ext cx="108966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4935"/>
            <a:ext cx="104298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356992"/>
            <a:ext cx="44862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344935"/>
            <a:ext cx="792088" cy="7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68127"/>
            <a:ext cx="111061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14525"/>
            <a:ext cx="104013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081239"/>
            <a:ext cx="1728192" cy="7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23553"/>
            <a:ext cx="110871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28737"/>
            <a:ext cx="105251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365104"/>
            <a:ext cx="1656184" cy="715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190625"/>
            <a:ext cx="4914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127679" cy="18029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753544"/>
            <a:ext cx="349359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2025-08-12T00:03:38Z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