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71" r:id="rId26"/>
    <p:sldId id="372" r:id="rId27"/>
    <p:sldId id="373" r:id="rId28"/>
    <p:sldId id="374" r:id="rId29"/>
    <p:sldId id="37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8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0454"/>
            <a:ext cx="117633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6144"/>
            <a:ext cx="11658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23120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9208" y="3287216"/>
            <a:ext cx="136337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0798" y="4097444"/>
            <a:ext cx="136337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9269" y="5868370"/>
            <a:ext cx="90661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7811" y="5868370"/>
            <a:ext cx="134055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8921"/>
            <a:ext cx="11620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4561" y="539046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47900"/>
            <a:ext cx="116395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38287"/>
            <a:ext cx="110775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1985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0932" y="3798056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0932" y="453883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1431379"/>
            <a:ext cx="53244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7" y="3573016"/>
            <a:ext cx="41764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1372" y="4907396"/>
            <a:ext cx="13227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1372" y="5661248"/>
            <a:ext cx="13227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233612"/>
            <a:ext cx="80867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78087"/>
            <a:ext cx="51845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999890"/>
            <a:ext cx="51845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443037"/>
            <a:ext cx="82200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5760640" cy="880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5072" y="4007296"/>
            <a:ext cx="40090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072" y="4782799"/>
            <a:ext cx="40090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38300"/>
            <a:ext cx="115919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8088"/>
            <a:ext cx="59766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72569"/>
            <a:ext cx="59766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94372"/>
            <a:ext cx="59766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914525"/>
            <a:ext cx="82105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708920"/>
            <a:ext cx="41044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519148"/>
            <a:ext cx="41044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352525"/>
            <a:ext cx="41044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09775"/>
            <a:ext cx="11687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62187"/>
            <a:ext cx="116395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854918"/>
            <a:ext cx="81534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631032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244490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054718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853371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4628875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5346505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6075710"/>
            <a:ext cx="76328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3588"/>
            <a:ext cx="117062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296" y="3290614"/>
            <a:ext cx="79550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744" y="3873079"/>
            <a:ext cx="87849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744" y="4696271"/>
            <a:ext cx="87849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744" y="5344453"/>
            <a:ext cx="48965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069285"/>
            <a:ext cx="108966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5229200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0406" y="5229200"/>
            <a:ext cx="180988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262187"/>
            <a:ext cx="61912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78087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965166"/>
            <a:ext cx="38884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1538287"/>
            <a:ext cx="56292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159108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957761"/>
            <a:ext cx="56886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756414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4812"/>
            <a:ext cx="116300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41251"/>
            <a:ext cx="110204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645024"/>
            <a:ext cx="14401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843212"/>
            <a:ext cx="86677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07926"/>
            <a:ext cx="105822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866" y="2204864"/>
            <a:ext cx="301087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866" y="2887770"/>
            <a:ext cx="5027102" cy="973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4151312"/>
            <a:ext cx="748883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4903666"/>
            <a:ext cx="748883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1" y="5540273"/>
            <a:ext cx="748883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1" y="6234754"/>
            <a:ext cx="806489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5988"/>
            <a:ext cx="11677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39171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6362"/>
            <a:ext cx="116014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03121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00262"/>
            <a:ext cx="115538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1150"/>
            <a:ext cx="11668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7362"/>
            <a:ext cx="11753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525713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71675"/>
            <a:ext cx="117538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5395"/>
            <a:ext cx="11658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8518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2025-08-12T00:36:20Z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