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55" r:id="rId5"/>
    <p:sldId id="35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5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59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3794745"/>
            <a:ext cx="3886200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6500" y="5123656"/>
            <a:ext cx="72390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76511"/>
            <a:ext cx="11020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29469"/>
            <a:ext cx="10467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28911"/>
            <a:ext cx="10582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862" y="3212976"/>
            <a:ext cx="773941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862" y="4787132"/>
            <a:ext cx="8171458" cy="1666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24744"/>
            <a:ext cx="7861126" cy="45828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68357"/>
            <a:ext cx="5084986" cy="10950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5492" y="1772816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5492" y="2525170"/>
            <a:ext cx="8034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5492" y="3346972"/>
            <a:ext cx="6234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5492" y="3914132"/>
            <a:ext cx="73148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05492" y="4643336"/>
            <a:ext cx="4938580" cy="106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5492" y="5708208"/>
            <a:ext cx="5226612" cy="1033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75370"/>
            <a:ext cx="10553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50" y="2204864"/>
            <a:ext cx="6500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" y="3003517"/>
            <a:ext cx="83731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" y="3933056"/>
            <a:ext cx="105537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50" y="5167982"/>
            <a:ext cx="4536504" cy="1141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062162"/>
            <a:ext cx="85629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3"/>
            <a:ext cx="5976664" cy="115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371725"/>
            <a:ext cx="88392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84983"/>
            <a:ext cx="8640960" cy="1201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46448"/>
            <a:ext cx="109823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209800"/>
            <a:ext cx="104108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7954" b="61764"/>
          <a:stretch/>
        </p:blipFill>
        <p:spPr>
          <a:xfrm>
            <a:off x="551384" y="1412776"/>
            <a:ext cx="4608512" cy="2016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8794"/>
          <a:stretch/>
        </p:blipFill>
        <p:spPr>
          <a:xfrm>
            <a:off x="5663952" y="1268760"/>
            <a:ext cx="4534099" cy="5273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268760"/>
            <a:ext cx="4502395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5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870" r="48767"/>
          <a:stretch/>
        </p:blipFill>
        <p:spPr>
          <a:xfrm>
            <a:off x="1127448" y="1412776"/>
            <a:ext cx="4536504" cy="33289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7260"/>
          <a:stretch/>
        </p:blipFill>
        <p:spPr>
          <a:xfrm>
            <a:off x="6600056" y="1406765"/>
            <a:ext cx="3414737" cy="443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40016" y="1377383"/>
            <a:ext cx="4536504" cy="363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1328" y="3501008"/>
            <a:ext cx="4536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1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34811"/>
          <a:stretch/>
        </p:blipFill>
        <p:spPr>
          <a:xfrm>
            <a:off x="881063" y="1294606"/>
            <a:ext cx="6799114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236" y="4693029"/>
            <a:ext cx="3456384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63" y="2204864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3" y="2968793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63" y="3779021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266" y="4634995"/>
            <a:ext cx="5743575" cy="962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1752" y="4629094"/>
            <a:ext cx="6628343" cy="1104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1562100"/>
            <a:ext cx="3409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207967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971896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474740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2724"/>
            <a:ext cx="10225136" cy="536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43070" cy="47399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66" y="6021288"/>
            <a:ext cx="862965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124744"/>
            <a:ext cx="1641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7029" y="2768349"/>
            <a:ext cx="1641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4204" y="5962962"/>
            <a:ext cx="8846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2025-08-11T13:02:15Z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