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36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50" r:id="rId16"/>
    <p:sldId id="351" r:id="rId17"/>
    <p:sldId id="352" r:id="rId18"/>
    <p:sldId id="353" r:id="rId19"/>
    <p:sldId id="354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032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2276872"/>
            <a:ext cx="5238750" cy="847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225" y="3875137"/>
            <a:ext cx="40195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7125" y="5108798"/>
            <a:ext cx="48577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90800"/>
            <a:ext cx="11734800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573016"/>
            <a:ext cx="4176464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6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57462"/>
            <a:ext cx="115728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49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1719262"/>
            <a:ext cx="116490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73016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0207" y="4475842"/>
            <a:ext cx="1285673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62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76536"/>
            <a:ext cx="116586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14936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58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57412"/>
            <a:ext cx="116871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061953"/>
            <a:ext cx="374441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166" y="3969226"/>
            <a:ext cx="923626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7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69665"/>
            <a:ext cx="117443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17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38325"/>
            <a:ext cx="110299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025" y="2708920"/>
            <a:ext cx="1102995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25" y="3611745"/>
            <a:ext cx="925939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3611745"/>
            <a:ext cx="181722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3266" y="4456697"/>
            <a:ext cx="297446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34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4462"/>
            <a:ext cx="116871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65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2171700"/>
            <a:ext cx="93249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1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76462"/>
            <a:ext cx="109918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4079" y="3212976"/>
            <a:ext cx="11128545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079" y="4104226"/>
            <a:ext cx="11128545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1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33562"/>
            <a:ext cx="117062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428999"/>
            <a:ext cx="158417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5452" y="3428999"/>
            <a:ext cx="158417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573113"/>
            <a:ext cx="119729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564904"/>
            <a:ext cx="158417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8919" y="2564904"/>
            <a:ext cx="158417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1222" y="4405279"/>
            <a:ext cx="2100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0148" y="5296530"/>
            <a:ext cx="2100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11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2262187"/>
            <a:ext cx="782955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77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91022"/>
            <a:ext cx="116014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700808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18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15405"/>
            <a:ext cx="117538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39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95475"/>
            <a:ext cx="110871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48368"/>
            <a:ext cx="11305256" cy="1924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56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2976562"/>
            <a:ext cx="9077325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22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87735"/>
            <a:ext cx="115538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78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</Words>
  <Application>Microsoft Office PowerPoint</Application>
  <PresentationFormat>宽屏</PresentationFormat>
  <Paragraphs>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2025-08-12T06:50:45Z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