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36" r:id="rId22"/>
    <p:sldId id="344" r:id="rId23"/>
    <p:sldId id="352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2060848"/>
            <a:ext cx="7400925" cy="9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487" y="3778746"/>
            <a:ext cx="591502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1950" y="5152231"/>
            <a:ext cx="38481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75953"/>
            <a:ext cx="115633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567486"/>
            <a:ext cx="1440160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2995" y="5567486"/>
            <a:ext cx="1440160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33314"/>
            <a:ext cx="111347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636" y="3384376"/>
            <a:ext cx="11255995" cy="299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24000"/>
            <a:ext cx="117919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04950"/>
            <a:ext cx="110871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479254"/>
            <a:ext cx="1656184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895" y="4428378"/>
            <a:ext cx="1656184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76362"/>
            <a:ext cx="118395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89040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4885"/>
            <a:ext cx="117824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011235"/>
            <a:ext cx="7067550" cy="3209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590" y="2159918"/>
            <a:ext cx="230505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782" y="3034196"/>
            <a:ext cx="222885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384" y="3846387"/>
            <a:ext cx="2124075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6207" y="4797152"/>
            <a:ext cx="2257425" cy="647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44472" y="2306012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7735"/>
            <a:ext cx="116871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998466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38412"/>
            <a:ext cx="116109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428999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5013176"/>
            <a:ext cx="59340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51198"/>
            <a:ext cx="1183957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87177"/>
            <a:ext cx="107442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972339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0227" y="3706120"/>
            <a:ext cx="1008112" cy="1235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0728" y="5500198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0607"/>
          <a:stretch/>
        </p:blipFill>
        <p:spPr>
          <a:xfrm>
            <a:off x="619125" y="1506438"/>
            <a:ext cx="10953750" cy="177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24012"/>
            <a:ext cx="108299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036" y="2492896"/>
            <a:ext cx="10829925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799"/>
          <a:stretch/>
        </p:blipFill>
        <p:spPr>
          <a:xfrm>
            <a:off x="619125" y="2204864"/>
            <a:ext cx="10953750" cy="28083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4763" y="3284984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0211" y="4234108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57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395561"/>
            <a:ext cx="119634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1338262"/>
            <a:ext cx="58388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286594"/>
            <a:ext cx="85344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204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1496" y="2492896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6883" y="3476744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0179" y="5305544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8428" y="5305544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39552"/>
            <a:ext cx="109156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947862"/>
            <a:ext cx="102965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1029714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11069"/>
            <a:ext cx="1000911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1312118"/>
            <a:ext cx="97059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22904" cy="52550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1036915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16588"/>
            <a:ext cx="1036915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45793"/>
            <a:ext cx="1036915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09722"/>
            <a:ext cx="10585176" cy="1586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09775"/>
            <a:ext cx="112014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32856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90228"/>
            <a:ext cx="115919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5589240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94445"/>
            <a:ext cx="118491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5445224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21296"/>
            <a:ext cx="118300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52637"/>
            <a:ext cx="110680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28800"/>
            <a:ext cx="117443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" y="2420888"/>
            <a:ext cx="1125855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5229200"/>
            <a:ext cx="2016224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2025-08-12T06:36:06Z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