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772816"/>
            <a:ext cx="6600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437" y="3880470"/>
            <a:ext cx="59531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0808"/>
            <a:ext cx="117919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627233"/>
            <a:ext cx="27336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119505"/>
            <a:ext cx="576064" cy="381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95550"/>
            <a:ext cx="117538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656"/>
            <a:ext cx="11096550" cy="55297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77281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38627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99733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314096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530" y="3777576"/>
            <a:ext cx="89868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5530" y="4414184"/>
            <a:ext cx="89868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530" y="4981342"/>
            <a:ext cx="8986853" cy="800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530" y="6023065"/>
            <a:ext cx="8986853" cy="790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1"/>
            <a:ext cx="11378108" cy="3312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509120"/>
            <a:ext cx="3208950" cy="2276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54672" b="-2920"/>
          <a:stretch/>
        </p:blipFill>
        <p:spPr>
          <a:xfrm>
            <a:off x="551384" y="4888686"/>
            <a:ext cx="4248472" cy="4803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40" y="5681920"/>
            <a:ext cx="4114800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88807" y="400519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2562"/>
            <a:ext cx="11734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62150"/>
            <a:ext cx="108299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128712"/>
            <a:ext cx="11896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12887"/>
            <a:ext cx="11068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5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245"/>
          <a:stretch/>
        </p:blipFill>
        <p:spPr>
          <a:xfrm>
            <a:off x="538162" y="1268761"/>
            <a:ext cx="11115675" cy="2016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176" y="3463624"/>
            <a:ext cx="2847975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757" y="3309693"/>
            <a:ext cx="49815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0909" y="4221088"/>
            <a:ext cx="4791075" cy="52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36012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9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162655" cy="36449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90975"/>
            <a:ext cx="364807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4952" y="4337914"/>
            <a:ext cx="1044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0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93613"/>
            <a:ext cx="6618312" cy="6419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5250" y="5229200"/>
            <a:ext cx="22749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4468"/>
            <a:ext cx="11334675" cy="5603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301208"/>
            <a:ext cx="936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8338"/>
            <a:ext cx="117538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02" y="1268760"/>
            <a:ext cx="9886702" cy="5491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64807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89041"/>
            <a:ext cx="6696744" cy="1339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0943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03919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8602"/>
            <a:ext cx="11820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3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428" y="1263352"/>
            <a:ext cx="9927084" cy="48467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05" y="6229350"/>
            <a:ext cx="3198248" cy="58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484784"/>
            <a:ext cx="3672408" cy="28344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3861048"/>
            <a:ext cx="604867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836" y="5533990"/>
            <a:ext cx="73163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836" y="6089575"/>
            <a:ext cx="73163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6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156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186" y="3212976"/>
            <a:ext cx="74099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186" y="4046354"/>
            <a:ext cx="81300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186" y="5041776"/>
            <a:ext cx="74099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3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871662"/>
            <a:ext cx="86106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0700" y="2708920"/>
            <a:ext cx="79057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9309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181819"/>
            <a:ext cx="7810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419100"/>
            <a:ext cx="782955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962025"/>
            <a:ext cx="78295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976437"/>
            <a:ext cx="78009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419100"/>
            <a:ext cx="78390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4000"/>
            <a:ext cx="11791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8691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990" y="2564904"/>
            <a:ext cx="19716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00808"/>
            <a:ext cx="96488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2025-08-12T01:48:31Z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