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96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21904"/>
            <a:ext cx="1175385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00287"/>
            <a:ext cx="116205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99753"/>
            <a:ext cx="110490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99753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9750"/>
            <a:ext cx="117252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29000"/>
            <a:ext cx="12241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3119" y="4221088"/>
            <a:ext cx="12241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30191"/>
            <a:ext cx="116014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501008"/>
            <a:ext cx="3456384" cy="32188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852936"/>
            <a:ext cx="20162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28962"/>
            <a:ext cx="11582400" cy="60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7119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01752"/>
            <a:ext cx="33242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1962" y="2999184"/>
            <a:ext cx="140415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752725"/>
            <a:ext cx="11496675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429000"/>
            <a:ext cx="8640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01008"/>
            <a:ext cx="30575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9454" y="3071192"/>
            <a:ext cx="117217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5075"/>
            <a:ext cx="116109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29393"/>
            <a:ext cx="43924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0155"/>
            <a:ext cx="11734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9114"/>
          <a:stretch/>
        </p:blipFill>
        <p:spPr>
          <a:xfrm>
            <a:off x="4295800" y="980728"/>
            <a:ext cx="4032448" cy="39367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42" y="4922093"/>
            <a:ext cx="1087755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1052737"/>
            <a:ext cx="4032448" cy="38647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1714" y="5580818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240" y="6298448"/>
            <a:ext cx="61206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409825"/>
            <a:ext cx="106299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95437"/>
            <a:ext cx="92583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595437"/>
            <a:ext cx="66967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652" y="2151022"/>
            <a:ext cx="25001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6928" y="2752904"/>
            <a:ext cx="5775216" cy="571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6928" y="3389513"/>
            <a:ext cx="39030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6" y="3485841"/>
            <a:ext cx="216024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4788" y="3485841"/>
            <a:ext cx="22176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60872" y="4149080"/>
            <a:ext cx="333898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872" y="4658366"/>
            <a:ext cx="51391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57350"/>
            <a:ext cx="11534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863280"/>
            <a:ext cx="57024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925"/>
            <a:ext cx="8776667" cy="52564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6239544"/>
            <a:ext cx="36724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124744"/>
            <a:ext cx="4899248" cy="455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2550"/>
            <a:ext cx="1169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1268760"/>
            <a:ext cx="5038725" cy="505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22383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099" y="1268760"/>
            <a:ext cx="49434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557337"/>
            <a:ext cx="8239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18002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59779"/>
            <a:ext cx="43204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607962"/>
            <a:ext cx="43204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337166"/>
            <a:ext cx="4320480" cy="963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4478" y="2276872"/>
            <a:ext cx="18002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6036"/>
            <a:ext cx="11715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917" y="764704"/>
            <a:ext cx="10099675" cy="60878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060848"/>
            <a:ext cx="55446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423" y="908720"/>
            <a:ext cx="4325935" cy="43924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3306796"/>
            <a:ext cx="5832648" cy="1202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02939"/>
            <a:ext cx="5832648" cy="554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262696"/>
            <a:ext cx="7992888" cy="554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096073"/>
            <a:ext cx="9649072" cy="756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5437"/>
            <a:ext cx="11553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32" y="2708920"/>
            <a:ext cx="110490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3505"/>
            <a:ext cx="110109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302" y="1801142"/>
            <a:ext cx="38671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20888"/>
            <a:ext cx="41764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07966"/>
            <a:ext cx="41764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05064"/>
            <a:ext cx="6768752" cy="123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53455"/>
            <a:ext cx="59046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738437"/>
            <a:ext cx="10239375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12" y="3573016"/>
            <a:ext cx="10592296" cy="546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81844"/>
            <a:ext cx="114871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19250"/>
            <a:ext cx="10991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11521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4874" y="4571219"/>
            <a:ext cx="321542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14537"/>
            <a:ext cx="10972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21436"/>
            <a:ext cx="11521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350987"/>
            <a:ext cx="77628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16832"/>
            <a:ext cx="8208912" cy="605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96508"/>
            <a:ext cx="82089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572012"/>
            <a:ext cx="82089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335941"/>
            <a:ext cx="82089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030422"/>
            <a:ext cx="82089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782776"/>
            <a:ext cx="82089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9680"/>
            <a:ext cx="116490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447"/>
            <a:ext cx="11687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617518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2575"/>
            <a:ext cx="11734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7494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97090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5" y="3717032"/>
            <a:ext cx="26860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95326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9"/>
            <a:ext cx="11095409" cy="28326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501008"/>
            <a:ext cx="3203480" cy="32115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696502"/>
            <a:ext cx="486727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368527"/>
            <a:ext cx="4536504" cy="428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669427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498801"/>
            <a:ext cx="30670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04864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2025-08-12T08:09:52Z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