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56" r:id="rId27"/>
    <p:sldId id="348" r:id="rId28"/>
    <p:sldId id="349" r:id="rId29"/>
    <p:sldId id="350" r:id="rId30"/>
    <p:sldId id="351" r:id="rId31"/>
    <p:sldId id="352" r:id="rId32"/>
    <p:sldId id="353" r:id="rId33"/>
    <p:sldId id="355" r:id="rId34"/>
    <p:sldId id="354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132856"/>
            <a:ext cx="74961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012" y="4081636"/>
            <a:ext cx="66579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843087"/>
            <a:ext cx="77914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7812"/>
            <a:ext cx="117633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6979" y="4077072"/>
            <a:ext cx="625645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7812"/>
            <a:ext cx="117633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625645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9810" y="4184134"/>
            <a:ext cx="1585830" cy="973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57362"/>
            <a:ext cx="117538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14500"/>
            <a:ext cx="114966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662" y="2276872"/>
            <a:ext cx="502825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205" y="3342351"/>
            <a:ext cx="1755355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205" y="3974046"/>
            <a:ext cx="4995715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2229" y="1692799"/>
            <a:ext cx="42672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05062"/>
            <a:ext cx="1175385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3508" y="3717032"/>
            <a:ext cx="1755355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62150"/>
            <a:ext cx="118014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717032"/>
            <a:ext cx="459211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528887"/>
            <a:ext cx="118872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25458"/>
            <a:ext cx="459211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4824"/>
            <a:ext cx="116871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78374"/>
            <a:ext cx="165735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569583"/>
            <a:ext cx="864096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89323"/>
            <a:ext cx="117443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89323"/>
            <a:ext cx="1872208" cy="875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694126"/>
            <a:ext cx="1296144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719262"/>
            <a:ext cx="786765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3088"/>
            <a:ext cx="116300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24000"/>
            <a:ext cx="10753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28837"/>
            <a:ext cx="106680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47825"/>
            <a:ext cx="108680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620688"/>
            <a:ext cx="5332636" cy="59551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752474"/>
            <a:ext cx="5854485" cy="582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333"/>
          <a:stretch/>
        </p:blipFill>
        <p:spPr>
          <a:xfrm>
            <a:off x="614362" y="2060773"/>
            <a:ext cx="10963275" cy="273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620688"/>
            <a:ext cx="5332636" cy="59551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187" y="752474"/>
            <a:ext cx="5854485" cy="582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5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57412"/>
            <a:ext cx="108299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900" y="4005064"/>
            <a:ext cx="4301980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29097"/>
            <a:ext cx="117348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62087"/>
            <a:ext cx="108299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431379"/>
            <a:ext cx="78771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04864"/>
            <a:ext cx="2880320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9088" y="3015091"/>
            <a:ext cx="2548880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7189" y="4653136"/>
            <a:ext cx="2548880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653136"/>
            <a:ext cx="864769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9250" y="5480499"/>
            <a:ext cx="1404542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980728"/>
            <a:ext cx="6794525" cy="56823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077" y="1004397"/>
            <a:ext cx="6370315" cy="559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00312"/>
            <a:ext cx="109347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86401"/>
            <a:ext cx="2592288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8354" y="3504973"/>
            <a:ext cx="2399854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19287"/>
            <a:ext cx="108680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6302" y="4149080"/>
            <a:ext cx="1553874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76362"/>
            <a:ext cx="108585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50110"/>
            <a:ext cx="2664296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48519"/>
            <a:ext cx="117633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286000"/>
            <a:ext cx="77914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230585"/>
            <a:ext cx="78771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462087"/>
            <a:ext cx="77914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252662"/>
            <a:ext cx="77819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58477"/>
            <a:ext cx="6257925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209800"/>
            <a:ext cx="78105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2025-08-12T07:30:08Z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