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71" r:id="rId27"/>
    <p:sldId id="372" r:id="rId28"/>
    <p:sldId id="373" r:id="rId29"/>
    <p:sldId id="374" r:id="rId30"/>
    <p:sldId id="375" r:id="rId31"/>
    <p:sldId id="376" r:id="rId32"/>
    <p:sldId id="377" r:id="rId33"/>
    <p:sldId id="378" r:id="rId34"/>
    <p:sldId id="379" r:id="rId35"/>
    <p:sldId id="380" r:id="rId36"/>
    <p:sldId id="381" r:id="rId37"/>
    <p:sldId id="382" r:id="rId38"/>
    <p:sldId id="383" r:id="rId39"/>
    <p:sldId id="385" r:id="rId40"/>
    <p:sldId id="387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24347"/>
            <a:ext cx="11772900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2457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825577"/>
            <a:ext cx="3952875" cy="2771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2139677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2659"/>
          <a:stretch/>
        </p:blipFill>
        <p:spPr>
          <a:xfrm>
            <a:off x="242887" y="1301477"/>
            <a:ext cx="11706225" cy="27035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950543"/>
            <a:ext cx="3086100" cy="2790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7" y="4221088"/>
            <a:ext cx="432048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4597" y="5013176"/>
            <a:ext cx="4657725" cy="533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8528" y="3470295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573016"/>
            <a:ext cx="308610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475087"/>
            <a:ext cx="2628900" cy="962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9776" y="3498899"/>
            <a:ext cx="2638425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2007" y="4703415"/>
            <a:ext cx="2600325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75888" y="4681824"/>
            <a:ext cx="2552700" cy="8858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882512" y="2842504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09762"/>
            <a:ext cx="117062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780928"/>
            <a:ext cx="158417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23043" y="4239338"/>
            <a:ext cx="102468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573016"/>
            <a:ext cx="281940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2305075"/>
            <a:ext cx="151216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371725"/>
            <a:ext cx="11649075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861048"/>
            <a:ext cx="158417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645024"/>
            <a:ext cx="2543175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3394112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747962"/>
            <a:ext cx="11582400" cy="136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428999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074" y="3593024"/>
            <a:ext cx="3723110" cy="31483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2852936"/>
            <a:ext cx="259228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5830"/>
            <a:ext cx="10673457" cy="53235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6021288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329036"/>
            <a:ext cx="116967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071687"/>
            <a:ext cx="105918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43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843087"/>
            <a:ext cx="106775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236" y="2492896"/>
            <a:ext cx="843510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7236" y="3175802"/>
            <a:ext cx="843510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7236" y="3800835"/>
            <a:ext cx="843510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7236" y="4576339"/>
            <a:ext cx="843510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00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38350"/>
            <a:ext cx="115824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0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1852612"/>
            <a:ext cx="779145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8267" y="5157192"/>
            <a:ext cx="7096125" cy="46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0274" y="2492896"/>
            <a:ext cx="879226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0274" y="3175802"/>
            <a:ext cx="879226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0274" y="3789260"/>
            <a:ext cx="879226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0274" y="4472167"/>
            <a:ext cx="879226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00274" y="5155073"/>
            <a:ext cx="879226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23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2119312"/>
            <a:ext cx="63627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14650" y="2852936"/>
            <a:ext cx="714179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14650" y="3408520"/>
            <a:ext cx="714179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14650" y="4160875"/>
            <a:ext cx="714179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25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80145"/>
            <a:ext cx="118205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87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9" y="1317452"/>
            <a:ext cx="9937104" cy="49513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9" y="6193784"/>
            <a:ext cx="6039768" cy="5475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988839"/>
            <a:ext cx="3456383" cy="536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636129"/>
            <a:ext cx="374441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9455" y="3305908"/>
            <a:ext cx="3456383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7879" y="3898889"/>
            <a:ext cx="3456383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952" y="1178082"/>
            <a:ext cx="5724525" cy="39909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27448" y="4488972"/>
            <a:ext cx="4536504" cy="1056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7448" y="5681165"/>
            <a:ext cx="3456383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27448" y="6225175"/>
            <a:ext cx="603976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19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14822"/>
            <a:ext cx="116300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9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85975"/>
            <a:ext cx="110680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5" y="2112128"/>
            <a:ext cx="266429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32076" y="2112128"/>
            <a:ext cx="266429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706" y="2864482"/>
            <a:ext cx="1109066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707" y="3558963"/>
            <a:ext cx="266429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5706" y="4241869"/>
            <a:ext cx="613836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3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2" y="2090737"/>
            <a:ext cx="71913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7" y="2852936"/>
            <a:ext cx="208823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0974" y="2852936"/>
            <a:ext cx="441530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2564" y="3501118"/>
            <a:ext cx="241733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42564" y="4253473"/>
            <a:ext cx="208823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9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790825"/>
            <a:ext cx="11534775" cy="127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790825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04925"/>
            <a:ext cx="116395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91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23975"/>
            <a:ext cx="110490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500" y="2204863"/>
            <a:ext cx="6388596" cy="1207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500" y="3605400"/>
            <a:ext cx="468781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500" y="4299881"/>
            <a:ext cx="6604620" cy="1234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64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443162"/>
            <a:ext cx="981075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78087"/>
            <a:ext cx="576793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789040"/>
            <a:ext cx="10585176" cy="596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97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419350"/>
            <a:ext cx="1179195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60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24930"/>
            <a:ext cx="110109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02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885950"/>
            <a:ext cx="10829925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245571"/>
            <a:ext cx="4762500" cy="84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3827" y="3068960"/>
            <a:ext cx="8792269" cy="878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3827" y="4221089"/>
            <a:ext cx="8792269" cy="8095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3827" y="5186968"/>
            <a:ext cx="8792269" cy="9063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014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87" y="2009775"/>
            <a:ext cx="73628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85658" y="2348880"/>
            <a:ext cx="25202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7602" y="3189808"/>
            <a:ext cx="6896710" cy="815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66416" y="4339726"/>
            <a:ext cx="459367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16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80703"/>
            <a:ext cx="116205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54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900237"/>
            <a:ext cx="108394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6274" y="3933056"/>
            <a:ext cx="657185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01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288504"/>
            <a:ext cx="82677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0566" y="2060848"/>
            <a:ext cx="879226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0566" y="2651156"/>
            <a:ext cx="8792269" cy="909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0566" y="3645024"/>
            <a:ext cx="8792269" cy="967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0566" y="4850347"/>
            <a:ext cx="879226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0566" y="5579552"/>
            <a:ext cx="879226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35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96938"/>
            <a:ext cx="116967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720531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408906"/>
            <a:ext cx="106013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5337" y="2132856"/>
            <a:ext cx="879226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337" y="2700015"/>
            <a:ext cx="879226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337" y="3394495"/>
            <a:ext cx="8792269" cy="999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337" y="4517241"/>
            <a:ext cx="879226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5337" y="5142273"/>
            <a:ext cx="10701263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25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28875"/>
            <a:ext cx="1164907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78088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66925"/>
            <a:ext cx="116681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95500"/>
            <a:ext cx="116300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433637"/>
            <a:ext cx="11658600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78087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28800"/>
            <a:ext cx="116109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849834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2025-08-12T00:51:21Z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