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53" r:id="rId16"/>
    <p:sldId id="354" r:id="rId17"/>
    <p:sldId id="355" r:id="rId18"/>
    <p:sldId id="356" r:id="rId19"/>
    <p:sldId id="357" r:id="rId20"/>
    <p:sldId id="358" r:id="rId21"/>
    <p:sldId id="359" r:id="rId22"/>
    <p:sldId id="360" r:id="rId23"/>
    <p:sldId id="361" r:id="rId24"/>
    <p:sldId id="362" r:id="rId25"/>
    <p:sldId id="363" r:id="rId26"/>
    <p:sldId id="371" r:id="rId27"/>
    <p:sldId id="372" r:id="rId28"/>
    <p:sldId id="373" r:id="rId29"/>
    <p:sldId id="374" r:id="rId30"/>
    <p:sldId id="375" r:id="rId31"/>
    <p:sldId id="376" r:id="rId32"/>
    <p:sldId id="377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96480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2700" y="2576512"/>
            <a:ext cx="7086600" cy="1704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503387"/>
            <a:ext cx="11277600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443711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9235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412776"/>
            <a:ext cx="11229975" cy="1838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3194974"/>
            <a:ext cx="3672408" cy="3546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041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0" y="2519362"/>
            <a:ext cx="10553700" cy="1819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3436682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4525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2533650"/>
            <a:ext cx="11029950" cy="179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3573016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4801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556792"/>
            <a:ext cx="10772775" cy="168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9736" y="3262305"/>
            <a:ext cx="3143250" cy="3209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52384" y="2492896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5868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279351"/>
            <a:ext cx="11068050" cy="553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83932" y="5877272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487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340768"/>
            <a:ext cx="10972800" cy="1628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3143622"/>
            <a:ext cx="6829425" cy="933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88920" y="3143622"/>
            <a:ext cx="16632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6234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0" y="1690687"/>
            <a:ext cx="5143500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960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549871"/>
            <a:ext cx="10953750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4509120"/>
            <a:ext cx="1224136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2448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552575"/>
            <a:ext cx="11029950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3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474812"/>
            <a:ext cx="11134725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60183" y="3645024"/>
            <a:ext cx="67637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25" y="1340768"/>
            <a:ext cx="10191750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492896"/>
            <a:ext cx="69127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303124"/>
            <a:ext cx="40324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4229099"/>
            <a:ext cx="46085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5340269"/>
            <a:ext cx="20882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9456" y="6069474"/>
            <a:ext cx="50405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436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2538412"/>
            <a:ext cx="11010900" cy="178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003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737" y="1633537"/>
            <a:ext cx="10296525" cy="3590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7940" y="2780927"/>
            <a:ext cx="562211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7940" y="3614304"/>
            <a:ext cx="576613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77940" y="4575003"/>
            <a:ext cx="749432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9305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8762" y="1533525"/>
            <a:ext cx="9134475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708920"/>
            <a:ext cx="46085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3645024"/>
            <a:ext cx="43204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511" y="4621746"/>
            <a:ext cx="895972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0230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524000"/>
            <a:ext cx="111252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8258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750" y="2105025"/>
            <a:ext cx="10096500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0870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737" y="1442814"/>
            <a:ext cx="10296525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284984"/>
            <a:ext cx="57606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4164660"/>
            <a:ext cx="57606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5055910"/>
            <a:ext cx="57606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1191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8862" y="1238250"/>
            <a:ext cx="7534275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2132856"/>
            <a:ext cx="729552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67608" y="3040801"/>
            <a:ext cx="36724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67607" y="3966775"/>
            <a:ext cx="729552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67608" y="4904325"/>
            <a:ext cx="59046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2890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5575" y="1681162"/>
            <a:ext cx="6800850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2636912"/>
            <a:ext cx="64807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27648" y="3435565"/>
            <a:ext cx="64807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27648" y="4488861"/>
            <a:ext cx="64807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330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292535"/>
            <a:ext cx="10838234" cy="5520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095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455390"/>
            <a:ext cx="11068050" cy="413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3282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202637"/>
            <a:ext cx="9976991" cy="553873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852936"/>
            <a:ext cx="8928992" cy="38164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5914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2187" y="1690687"/>
            <a:ext cx="7667625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2564904"/>
            <a:ext cx="74342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95600" y="3467729"/>
            <a:ext cx="74342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95600" y="4416854"/>
            <a:ext cx="74342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3648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75" y="2195512"/>
            <a:ext cx="10229850" cy="2466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5569" y="3104963"/>
            <a:ext cx="1022535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5569" y="4019363"/>
            <a:ext cx="1022535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2975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809" b="-1"/>
          <a:stretch/>
        </p:blipFill>
        <p:spPr>
          <a:xfrm>
            <a:off x="871537" y="2060848"/>
            <a:ext cx="10448925" cy="275880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2924944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011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412776"/>
            <a:ext cx="11001375" cy="168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3074219"/>
            <a:ext cx="7694701" cy="3665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673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862" y="2092276"/>
            <a:ext cx="10582275" cy="1828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5400" y="3995911"/>
            <a:ext cx="9601200" cy="657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12424" y="3140968"/>
            <a:ext cx="9841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948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2085975"/>
            <a:ext cx="11144250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3104964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851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504528"/>
            <a:ext cx="11134725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1658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517104"/>
            <a:ext cx="1068705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23436" y="3517168"/>
            <a:ext cx="6971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7469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1</Words>
  <Application>Microsoft Office PowerPoint</Application>
  <PresentationFormat>宽屏</PresentationFormat>
  <Paragraphs>1</Paragraphs>
  <Slides>32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2025-08-12T07:51:56Z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