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149080"/>
            <a:ext cx="42672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900362"/>
            <a:ext cx="8991600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59160"/>
            <a:ext cx="117062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7205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28800"/>
            <a:ext cx="116300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0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79351"/>
            <a:ext cx="117157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2922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7840" y="4533175"/>
            <a:ext cx="1875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2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5106"/>
            <a:ext cx="116205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66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538412"/>
            <a:ext cx="77914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3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593" y="1214770"/>
            <a:ext cx="9472935" cy="55265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5592" y="2276872"/>
            <a:ext cx="10553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5592" y="3179697"/>
            <a:ext cx="10553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5592" y="4105672"/>
            <a:ext cx="10553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5592" y="5101094"/>
            <a:ext cx="10553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5592" y="6027069"/>
            <a:ext cx="10553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85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861048"/>
            <a:ext cx="935355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5432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38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85962"/>
            <a:ext cx="118395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0496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82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1612"/>
            <a:ext cx="117348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450912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53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29291"/>
            <a:ext cx="8712968" cy="5512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376362"/>
            <a:ext cx="74009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645024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721470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22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971550"/>
            <a:ext cx="55911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2716" y="2708919"/>
            <a:ext cx="6085652" cy="108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1046" y="4212294"/>
            <a:ext cx="30391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3092" y="5277165"/>
            <a:ext cx="12929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16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71600"/>
            <a:ext cx="98774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83477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717796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36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90787"/>
            <a:ext cx="116205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3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123950"/>
            <a:ext cx="8477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32856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012532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031104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107550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22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0786"/>
            <a:ext cx="117157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08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8737"/>
            <a:ext cx="117252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2088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1290" y="4596928"/>
            <a:ext cx="18667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70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03176"/>
            <a:ext cx="118300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29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47825"/>
            <a:ext cx="108489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5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47825"/>
            <a:ext cx="108489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233612"/>
            <a:ext cx="99250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757362"/>
            <a:ext cx="94964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996952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431646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566987"/>
            <a:ext cx="108585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6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76375"/>
            <a:ext cx="1029652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736" y="2636912"/>
            <a:ext cx="10620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736" y="3573016"/>
            <a:ext cx="10620871" cy="74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736" y="4452692"/>
            <a:ext cx="10620871" cy="74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6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166937"/>
            <a:ext cx="82296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12976"/>
            <a:ext cx="8075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034779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10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7325"/>
            <a:ext cx="1167765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9289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38350"/>
            <a:ext cx="116586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1049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38337"/>
            <a:ext cx="1164907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99695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57114"/>
            <a:ext cx="1186815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70080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8266" y="1700808"/>
            <a:ext cx="13042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1866" y="2765678"/>
            <a:ext cx="13042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05360" y="4895420"/>
            <a:ext cx="13042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2055"/>
            <a:ext cx="116014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18638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44613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2143125"/>
            <a:ext cx="70580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149583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994535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932084"/>
            <a:ext cx="69133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2025-08-12T02:41:38Z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