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3537" y="1988840"/>
            <a:ext cx="8924925" cy="923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4005064"/>
            <a:ext cx="660082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556792"/>
            <a:ext cx="647700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348880"/>
            <a:ext cx="4896544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4221088"/>
            <a:ext cx="41044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672" y="4880845"/>
            <a:ext cx="53285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1664" y="5702648"/>
            <a:ext cx="65527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327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539577"/>
            <a:ext cx="1189672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10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287735"/>
            <a:ext cx="1106805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251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63005"/>
            <a:ext cx="1126807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7" y="2348880"/>
            <a:ext cx="196162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5658" y="3321153"/>
            <a:ext cx="342821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001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27956"/>
            <a:ext cx="112966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4991475"/>
            <a:ext cx="45365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1" y="1628800"/>
            <a:ext cx="5000253" cy="3270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660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38262"/>
            <a:ext cx="1122045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068959"/>
            <a:ext cx="10297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798164"/>
            <a:ext cx="10873208" cy="18630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30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342603"/>
            <a:ext cx="1108710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4581128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34014" y="5495528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2492896"/>
            <a:ext cx="609600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355551"/>
            <a:ext cx="1189672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765895"/>
            <a:ext cx="1095375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636912"/>
            <a:ext cx="1440160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54585" y="2636912"/>
            <a:ext cx="1440160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91844" y="4293096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65464" y="5265370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74254"/>
            <a:ext cx="117252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500312"/>
            <a:ext cx="11115675" cy="185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428999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68408" y="3428999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416521"/>
            <a:ext cx="118395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76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196752"/>
            <a:ext cx="7515225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778055"/>
            <a:ext cx="3095625" cy="1104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2113062"/>
            <a:ext cx="70567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3085336"/>
            <a:ext cx="70567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3933056"/>
            <a:ext cx="7056784" cy="10250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6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2025-08-12T06:16:09Z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