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8912" y="2060848"/>
            <a:ext cx="6734175" cy="9048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6587" y="3861048"/>
            <a:ext cx="5838825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2" y="5229200"/>
            <a:ext cx="10086975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268760"/>
            <a:ext cx="11163300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3070392"/>
            <a:ext cx="4320480" cy="35989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53353" y="2304703"/>
            <a:ext cx="18631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32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56792"/>
            <a:ext cx="1167765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244371"/>
            <a:ext cx="4104456" cy="3496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10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339552"/>
            <a:ext cx="1079182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348880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35420" y="4365104"/>
            <a:ext cx="3896884" cy="1036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1344" y="5877272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51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07926"/>
            <a:ext cx="1159192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5157192"/>
            <a:ext cx="783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00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601688"/>
            <a:ext cx="110680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2050" y="5301208"/>
            <a:ext cx="522591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66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533103"/>
            <a:ext cx="1053465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420888"/>
            <a:ext cx="105851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265839"/>
            <a:ext cx="105851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029767"/>
            <a:ext cx="10585176" cy="7336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863144"/>
            <a:ext cx="10585176" cy="654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777545"/>
            <a:ext cx="105851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30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2571750"/>
            <a:ext cx="10029825" cy="171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501008"/>
            <a:ext cx="10081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84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85887"/>
            <a:ext cx="1158240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15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95561"/>
            <a:ext cx="1123950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92896"/>
            <a:ext cx="783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88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88318"/>
            <a:ext cx="118110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449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6159"/>
            <a:ext cx="10369152" cy="54672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75398"/>
            <a:ext cx="10982250" cy="55379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348880"/>
            <a:ext cx="783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7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2" y="1533525"/>
            <a:ext cx="94773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38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47800"/>
            <a:ext cx="116586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46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369" y="1313597"/>
            <a:ext cx="10650215" cy="54277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03786" y="5085184"/>
            <a:ext cx="783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604" y="5999584"/>
            <a:ext cx="14679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230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57325"/>
            <a:ext cx="117443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1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619250"/>
            <a:ext cx="111823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645024"/>
            <a:ext cx="783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22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24136"/>
            <a:ext cx="117538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12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392138"/>
            <a:ext cx="108394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5229200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38955" y="5229200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524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095500"/>
            <a:ext cx="1106805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88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34802"/>
            <a:ext cx="1099185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5013176"/>
            <a:ext cx="1060849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930136"/>
            <a:ext cx="1060849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388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138362"/>
            <a:ext cx="1168717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728787"/>
            <a:ext cx="1043940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710" y="2708920"/>
            <a:ext cx="735853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710" y="3438125"/>
            <a:ext cx="735853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710" y="4421973"/>
            <a:ext cx="1074290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58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674" y="1268760"/>
            <a:ext cx="10435902" cy="55997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060848"/>
            <a:ext cx="1051316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669729"/>
            <a:ext cx="1051316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255460"/>
            <a:ext cx="1051316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54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2171700"/>
            <a:ext cx="93345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459954"/>
            <a:ext cx="1187767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577999"/>
            <a:ext cx="783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3675" y="1533525"/>
            <a:ext cx="67246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384895"/>
            <a:ext cx="118586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5517232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519237"/>
            <a:ext cx="105727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76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905000"/>
            <a:ext cx="1194435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6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2025-08-12T04:44:22Z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