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2060848"/>
            <a:ext cx="7400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487" y="3778746"/>
            <a:ext cx="5915025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760" y="5190331"/>
            <a:ext cx="63246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4962"/>
            <a:ext cx="11801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30027"/>
            <a:ext cx="113919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30027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33662"/>
            <a:ext cx="116967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0054"/>
          <a:stretch/>
        </p:blipFill>
        <p:spPr>
          <a:xfrm>
            <a:off x="1940222" y="1484784"/>
            <a:ext cx="7828186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10508"/>
            <a:ext cx="828092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178608"/>
            <a:ext cx="8280920" cy="1482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856938"/>
            <a:ext cx="828092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132856"/>
            <a:ext cx="32766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140968"/>
            <a:ext cx="626469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933056"/>
            <a:ext cx="626469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794635"/>
            <a:ext cx="626469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2132856"/>
            <a:ext cx="3312368" cy="436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66900"/>
            <a:ext cx="117538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84984"/>
            <a:ext cx="817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90750"/>
            <a:ext cx="116205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94087"/>
            <a:ext cx="817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7368"/>
            <a:ext cx="11715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817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6144"/>
            <a:ext cx="117633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91819"/>
            <a:ext cx="1066800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817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84362"/>
            <a:ext cx="10934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996952"/>
            <a:ext cx="1944216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81212"/>
            <a:ext cx="118110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861048"/>
            <a:ext cx="1152128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57475"/>
            <a:ext cx="116967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33" y="1251487"/>
            <a:ext cx="10403135" cy="55618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669674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97888"/>
            <a:ext cx="669674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96541"/>
            <a:ext cx="669674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45224"/>
            <a:ext cx="10585176" cy="1342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4487"/>
            <a:ext cx="11763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166812"/>
            <a:ext cx="7429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57287"/>
            <a:ext cx="9721155" cy="6000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3805" y="1628800"/>
            <a:ext cx="824058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3805" y="2334856"/>
            <a:ext cx="824058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3805" y="3017763"/>
            <a:ext cx="8240587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3805" y="3839294"/>
            <a:ext cx="9032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3805" y="4533776"/>
            <a:ext cx="9032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3805" y="5495242"/>
            <a:ext cx="9896771" cy="1318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3512"/>
            <a:ext cx="11696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2957"/>
          <a:stretch/>
        </p:blipFill>
        <p:spPr>
          <a:xfrm>
            <a:off x="2711624" y="1067177"/>
            <a:ext cx="6912768" cy="57461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067177"/>
            <a:ext cx="81767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050" y="1958427"/>
            <a:ext cx="4054030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5185" y="5569728"/>
            <a:ext cx="1552783" cy="1099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5569729"/>
            <a:ext cx="1282341" cy="73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41251"/>
            <a:ext cx="109823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35130"/>
            <a:ext cx="1512168" cy="1257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713" y="2149530"/>
            <a:ext cx="1512168" cy="1257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3749" y="3654239"/>
            <a:ext cx="1512168" cy="1257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896" y="4797151"/>
            <a:ext cx="1512168" cy="1087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5629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104205"/>
            <a:ext cx="3562350" cy="572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678" y="1052736"/>
            <a:ext cx="361338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09850"/>
            <a:ext cx="117538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40929"/>
            <a:ext cx="107823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1224136" cy="727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2460" y="3433005"/>
            <a:ext cx="1224136" cy="727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1437" y="5238656"/>
            <a:ext cx="1224136" cy="727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15988"/>
            <a:ext cx="107727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437112"/>
            <a:ext cx="1512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87735"/>
            <a:ext cx="108013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43125"/>
            <a:ext cx="108489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2794"/>
            <a:ext cx="116300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869160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52650"/>
            <a:ext cx="115919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94087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66987"/>
            <a:ext cx="117062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37012"/>
            <a:ext cx="1008112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4063"/>
            <a:ext cx="11753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26654"/>
            <a:ext cx="11134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33587"/>
            <a:ext cx="111252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75198"/>
            <a:ext cx="1656184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3988" y="3935897"/>
            <a:ext cx="1969803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935897"/>
            <a:ext cx="1830465" cy="669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2025-08-12T06:40:44Z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