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71" r:id="rId2"/>
    <p:sldId id="302" r:id="rId3"/>
    <p:sldId id="324" r:id="rId4"/>
    <p:sldId id="325" r:id="rId5"/>
    <p:sldId id="326" r:id="rId6"/>
    <p:sldId id="327" r:id="rId7"/>
    <p:sldId id="328" r:id="rId8"/>
    <p:sldId id="372" r:id="rId9"/>
    <p:sldId id="373" r:id="rId10"/>
    <p:sldId id="374" r:id="rId11"/>
    <p:sldId id="375" r:id="rId12"/>
    <p:sldId id="376" r:id="rId13"/>
    <p:sldId id="377" r:id="rId14"/>
    <p:sldId id="378" r:id="rId15"/>
    <p:sldId id="379" r:id="rId16"/>
    <p:sldId id="380" r:id="rId17"/>
    <p:sldId id="381" r:id="rId18"/>
    <p:sldId id="382" r:id="rId19"/>
    <p:sldId id="383" r:id="rId20"/>
    <p:sldId id="384" r:id="rId21"/>
    <p:sldId id="385" r:id="rId22"/>
    <p:sldId id="386" r:id="rId23"/>
    <p:sldId id="387" r:id="rId24"/>
    <p:sldId id="388" r:id="rId25"/>
    <p:sldId id="389" r:id="rId26"/>
    <p:sldId id="390" r:id="rId27"/>
    <p:sldId id="391" r:id="rId28"/>
    <p:sldId id="392" r:id="rId29"/>
    <p:sldId id="393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5455" autoAdjust="0"/>
  </p:normalViewPr>
  <p:slideViewPr>
    <p:cSldViewPr showGuides="1">
      <p:cViewPr varScale="1">
        <p:scale>
          <a:sx n="83" d="100"/>
          <a:sy n="83" d="100"/>
        </p:scale>
        <p:origin x="11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8525" y="1844824"/>
            <a:ext cx="5314950" cy="971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6212" y="3425180"/>
            <a:ext cx="4219575" cy="72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86112" y="4820766"/>
            <a:ext cx="5819775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29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" y="1738312"/>
            <a:ext cx="11982450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3645024"/>
            <a:ext cx="504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285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2090737"/>
            <a:ext cx="11877675" cy="2676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80576" y="2780927"/>
            <a:ext cx="504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7128" y="4007843"/>
            <a:ext cx="504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931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05" y="1471612"/>
            <a:ext cx="1206817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420888"/>
            <a:ext cx="504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3971895"/>
            <a:ext cx="504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770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340693"/>
            <a:ext cx="10372725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124744"/>
            <a:ext cx="504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8934" y="4029988"/>
            <a:ext cx="3160881" cy="9111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8934" y="5187456"/>
            <a:ext cx="3160881" cy="9111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8934" y="6098635"/>
            <a:ext cx="3160881" cy="6134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75967" y="4049915"/>
            <a:ext cx="3160881" cy="8912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69507" y="5080062"/>
            <a:ext cx="3160881" cy="8912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5308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817712"/>
            <a:ext cx="1117282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996952"/>
            <a:ext cx="3960440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165995"/>
            <a:ext cx="3960440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5300314"/>
            <a:ext cx="3960440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68008" y="3001070"/>
            <a:ext cx="55144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68008" y="3776574"/>
            <a:ext cx="55144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5391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912" y="2109787"/>
            <a:ext cx="978217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3573016"/>
            <a:ext cx="504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7482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86036"/>
            <a:ext cx="1161097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653136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2743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990725"/>
            <a:ext cx="1166812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005064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7815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55204"/>
            <a:ext cx="1169670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5373216"/>
            <a:ext cx="39604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345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2775" y="2071687"/>
            <a:ext cx="588645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809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2175" y="1757362"/>
            <a:ext cx="7867650" cy="334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5200" y="1704975"/>
            <a:ext cx="518160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3501008"/>
            <a:ext cx="25202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5920" y="4487416"/>
            <a:ext cx="2520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8119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5137" y="901402"/>
            <a:ext cx="6181725" cy="569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87596" y="2708920"/>
            <a:ext cx="5700691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87596" y="4063158"/>
            <a:ext cx="5700691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87596" y="5579441"/>
            <a:ext cx="5700691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704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4662" y="1976437"/>
            <a:ext cx="6162675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80427" y="3104963"/>
            <a:ext cx="619690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80427" y="4149080"/>
            <a:ext cx="619690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6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414587"/>
            <a:ext cx="11725275" cy="202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101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3" y="1328737"/>
            <a:ext cx="9634860" cy="375682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5229200"/>
            <a:ext cx="7200800" cy="160017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8372" y="4185274"/>
            <a:ext cx="7517868" cy="9002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8372" y="5435340"/>
            <a:ext cx="7517868" cy="11620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0044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6350"/>
            <a:ext cx="11782425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4941168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37770" y="6021288"/>
            <a:ext cx="211015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419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985962"/>
            <a:ext cx="10744200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160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6837" y="1500336"/>
            <a:ext cx="945832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66836" y="2564904"/>
            <a:ext cx="969771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66836" y="3525603"/>
            <a:ext cx="969771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66836" y="4578899"/>
            <a:ext cx="969771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66836" y="5655344"/>
            <a:ext cx="969771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592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" y="1446237"/>
            <a:ext cx="1006792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1780" y="2492896"/>
            <a:ext cx="107028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1780" y="3569341"/>
            <a:ext cx="107028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1780" y="4440787"/>
            <a:ext cx="10702851" cy="8299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1780" y="5517232"/>
            <a:ext cx="10702851" cy="77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4359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1168717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667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0" y="2366962"/>
            <a:ext cx="7810500" cy="2124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2564904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5987" y="1239738"/>
            <a:ext cx="7820025" cy="4781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96200" y="2276872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81395" y="3318594"/>
            <a:ext cx="1368152" cy="1406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475" y="1257300"/>
            <a:ext cx="763905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1225" y="1443037"/>
            <a:ext cx="782955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1225" y="1295400"/>
            <a:ext cx="782955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5987" y="1362075"/>
            <a:ext cx="7820025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04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0" y="1427187"/>
            <a:ext cx="800100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585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2025-08-12T02:29:13Z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