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552700"/>
            <a:ext cx="60960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62087"/>
            <a:ext cx="111633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2371725"/>
            <a:ext cx="982980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708920"/>
            <a:ext cx="388843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09775"/>
            <a:ext cx="110680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400506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99753"/>
            <a:ext cx="112014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447925"/>
            <a:ext cx="1042035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19212"/>
            <a:ext cx="104775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250" y="3068959"/>
            <a:ext cx="7543006" cy="24698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552575"/>
            <a:ext cx="105537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3016" y="3501008"/>
            <a:ext cx="10519833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14028"/>
            <a:ext cx="11191875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90650"/>
            <a:ext cx="105156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49289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438400"/>
            <a:ext cx="94488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27745"/>
            <a:ext cx="111061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76362"/>
            <a:ext cx="106584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2088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433637"/>
            <a:ext cx="1018222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29469"/>
            <a:ext cx="111633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61736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2500312"/>
            <a:ext cx="99250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2025-08-11T12:26:15Z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