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987" y="3904853"/>
            <a:ext cx="62960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614487"/>
            <a:ext cx="75057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76868"/>
            <a:ext cx="7560840" cy="2912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9087"/>
            <a:ext cx="118110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544522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44538"/>
            <a:ext cx="118586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01317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98637"/>
            <a:ext cx="11801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30120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38300"/>
            <a:ext cx="118205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6247"/>
            <a:ext cx="11220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1" y="1492815"/>
            <a:ext cx="316195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418" y="2360916"/>
            <a:ext cx="5233534" cy="2580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8003" y="2360916"/>
            <a:ext cx="5233534" cy="2580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042" y="4941167"/>
            <a:ext cx="108615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09750"/>
            <a:ext cx="117729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75581"/>
            <a:ext cx="118014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88834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0698" y="3814321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47825"/>
            <a:ext cx="118395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564904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456155"/>
            <a:ext cx="24305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62112"/>
            <a:ext cx="118681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90687"/>
            <a:ext cx="118110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90687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53" y="1315531"/>
            <a:ext cx="10806807" cy="5137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07707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3711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4012"/>
            <a:ext cx="11630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719262"/>
            <a:ext cx="71723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708919"/>
            <a:ext cx="70425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472848"/>
            <a:ext cx="70425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445122"/>
            <a:ext cx="704254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2025-08-12T05:24:33Z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