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088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581275"/>
            <a:ext cx="697230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625" y="1221076"/>
            <a:ext cx="10141967" cy="559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78092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55762"/>
            <a:ext cx="110585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356992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530120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85975"/>
            <a:ext cx="110680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79" y="2924944"/>
            <a:ext cx="12135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804620"/>
            <a:ext cx="54726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04156"/>
            <a:ext cx="109823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543175"/>
            <a:ext cx="102203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40852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0535915" cy="25415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501008"/>
            <a:ext cx="3888432" cy="31568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96594" y="292494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420888"/>
            <a:ext cx="40957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1268760"/>
            <a:ext cx="10963275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464" y="3068960"/>
            <a:ext cx="520065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6239" y="3987527"/>
            <a:ext cx="4991100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1464" y="5029919"/>
            <a:ext cx="2171700" cy="140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91744" y="3824883"/>
            <a:ext cx="26803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6239" y="5029919"/>
            <a:ext cx="1335385" cy="11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57325"/>
            <a:ext cx="110585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66850"/>
            <a:ext cx="102965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40593"/>
            <a:ext cx="9732392" cy="50847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61048"/>
            <a:ext cx="4176464" cy="1782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724572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234477"/>
            <a:ext cx="54292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66850"/>
            <a:ext cx="110871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1484784"/>
            <a:ext cx="72866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687" y="4313709"/>
            <a:ext cx="8448675" cy="118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16" y="2539206"/>
            <a:ext cx="38884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3395732"/>
            <a:ext cx="7200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4460603"/>
            <a:ext cx="8712968" cy="1034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74787"/>
            <a:ext cx="109632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524000"/>
            <a:ext cx="102679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597496"/>
            <a:ext cx="100679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08908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77010"/>
            <a:ext cx="97144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291410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28762"/>
            <a:ext cx="111728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47800"/>
            <a:ext cx="102965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109787"/>
            <a:ext cx="92868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852936"/>
            <a:ext cx="8352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3" y="4045129"/>
            <a:ext cx="910793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643062"/>
            <a:ext cx="100679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036" y="2492896"/>
            <a:ext cx="28017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93876"/>
            <a:ext cx="10441160" cy="2167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82602"/>
            <a:ext cx="9071173" cy="56587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9552" y="2564904"/>
            <a:ext cx="3806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9551" y="3525602"/>
            <a:ext cx="9061117" cy="15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9551" y="5134483"/>
            <a:ext cx="9061117" cy="15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91927"/>
            <a:ext cx="110204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944639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90675"/>
            <a:ext cx="110299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95500"/>
            <a:ext cx="108775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471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76387"/>
            <a:ext cx="111633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95437"/>
            <a:ext cx="110871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76387"/>
            <a:ext cx="110585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84784"/>
            <a:ext cx="105918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142" y="3414117"/>
            <a:ext cx="1045845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43604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