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60" r:id="rId24"/>
    <p:sldId id="356" r:id="rId25"/>
    <p:sldId id="358" r:id="rId26"/>
    <p:sldId id="325" r:id="rId27"/>
    <p:sldId id="359" r:id="rId28"/>
    <p:sldId id="326" r:id="rId29"/>
    <p:sldId id="32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916832"/>
            <a:ext cx="7496175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" y="3502124"/>
            <a:ext cx="121443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6792"/>
            <a:ext cx="109823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242592"/>
            <a:ext cx="6192688" cy="43648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492896"/>
            <a:ext cx="308610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286125"/>
            <a:ext cx="30099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286" y="4184224"/>
            <a:ext cx="2924175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432" y="4971733"/>
            <a:ext cx="2981325" cy="514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44472" y="1586951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157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373216"/>
            <a:ext cx="194421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4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571625"/>
            <a:ext cx="6515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9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12912"/>
            <a:ext cx="11791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0144" y="5517232"/>
            <a:ext cx="2742159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2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81162"/>
            <a:ext cx="106584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1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50429"/>
            <a:ext cx="11858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6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52587"/>
            <a:ext cx="111823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2448272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1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4493"/>
            <a:ext cx="117824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234284"/>
            <a:ext cx="5068813" cy="44309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330630"/>
            <a:ext cx="1728192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0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6247"/>
            <a:ext cx="117633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378"/>
            <a:ext cx="116586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4866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507125"/>
            <a:ext cx="4824536" cy="4090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499810"/>
            <a:ext cx="230425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66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90700"/>
            <a:ext cx="117824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6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476"/>
          <a:stretch/>
        </p:blipFill>
        <p:spPr>
          <a:xfrm>
            <a:off x="1708770" y="980728"/>
            <a:ext cx="9499798" cy="1674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844824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836095"/>
            <a:ext cx="4464496" cy="37804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2745060"/>
            <a:ext cx="46958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5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524"/>
          <a:stretch/>
        </p:blipFill>
        <p:spPr>
          <a:xfrm>
            <a:off x="628650" y="2060848"/>
            <a:ext cx="10934700" cy="22157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84175" y="3381807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99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19287"/>
            <a:ext cx="109156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963475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3992" y="3051496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51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928937"/>
            <a:ext cx="1012507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3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53269"/>
            <a:ext cx="116109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03784"/>
            <a:ext cx="10915650" cy="198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420888"/>
            <a:ext cx="4657725" cy="4200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2474646"/>
            <a:ext cx="2448272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5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408834"/>
            <a:ext cx="62388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71662"/>
            <a:ext cx="109632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221088"/>
            <a:ext cx="273630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2171913"/>
            <a:ext cx="4382781" cy="38948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41" y="1398410"/>
            <a:ext cx="1090612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171913"/>
            <a:ext cx="3057525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416" y="2924944"/>
            <a:ext cx="293370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502" y="3630538"/>
            <a:ext cx="323850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502" y="4400735"/>
            <a:ext cx="3390900" cy="6477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016382" y="1467965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8287"/>
            <a:ext cx="11753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70620"/>
            <a:ext cx="11220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14600"/>
            <a:ext cx="111347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9968" y="3573016"/>
            <a:ext cx="143209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2128"/>
            <a:ext cx="11715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2283265"/>
            <a:ext cx="421005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484784"/>
            <a:ext cx="1093470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428550"/>
            <a:ext cx="282892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61" y="3291739"/>
            <a:ext cx="329565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861" y="4078728"/>
            <a:ext cx="268605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2161" y="4806882"/>
            <a:ext cx="2781300" cy="581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72464" y="1484784"/>
            <a:ext cx="83214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5571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2025-08-12T03:44:28Z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