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925" y="3728070"/>
            <a:ext cx="882015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137" y="5430738"/>
            <a:ext cx="61817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1340769"/>
            <a:ext cx="9073008" cy="2915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923" y="4311008"/>
            <a:ext cx="2546092" cy="2430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99695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133" y="1321043"/>
            <a:ext cx="10301451" cy="5492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48880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3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604962"/>
            <a:ext cx="92964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4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57325"/>
            <a:ext cx="11753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8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57184" cy="25852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166" y="3925971"/>
            <a:ext cx="3368042" cy="2880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345337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8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8529"/>
            <a:ext cx="116205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9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12976"/>
            <a:ext cx="516255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429000"/>
            <a:ext cx="3600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76450"/>
            <a:ext cx="112204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9195"/>
            <a:ext cx="116300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37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4053"/>
            <a:ext cx="117252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156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84984"/>
            <a:ext cx="649605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38" y="3344986"/>
            <a:ext cx="1924050" cy="60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94297" y="3599305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4304159"/>
            <a:ext cx="188595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878" y="5209611"/>
            <a:ext cx="179070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153" y="6002461"/>
            <a:ext cx="1876425" cy="571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15680" y="587727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6" y="3501008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1962"/>
            <a:ext cx="11715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62100"/>
            <a:ext cx="10058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62100"/>
            <a:ext cx="10363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94073"/>
            <a:ext cx="110966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5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9077"/>
            <a:ext cx="106394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9682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76500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67751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8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238250"/>
            <a:ext cx="9277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165562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98939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901764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43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74043"/>
            <a:ext cx="9458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416311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284412"/>
            <a:ext cx="91216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256685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6043764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67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305644"/>
            <a:ext cx="88392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6400" y="2276872"/>
            <a:ext cx="924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6400" y="3075525"/>
            <a:ext cx="924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6400" y="4036224"/>
            <a:ext cx="924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400" y="4846450"/>
            <a:ext cx="9244136" cy="1678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5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657475"/>
            <a:ext cx="1073467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24461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47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43186"/>
            <a:ext cx="111633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812"/>
            <a:ext cx="116776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83779"/>
            <a:ext cx="111728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700808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5912"/>
            <a:ext cx="11706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1643"/>
            <a:ext cx="1116330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41277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77863"/>
            <a:ext cx="103917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3970"/>
            <a:ext cx="11715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2025-08-12T04:45:53Z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