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587" y="3861048"/>
            <a:ext cx="583882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225" y="5118323"/>
            <a:ext cx="101155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547937"/>
            <a:ext cx="70770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561306"/>
            <a:ext cx="119824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2494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3005"/>
            <a:ext cx="11763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80928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24938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80522"/>
            <a:ext cx="3960440" cy="1204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002" y="5320681"/>
            <a:ext cx="78892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002" y="5864691"/>
            <a:ext cx="78892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38350"/>
            <a:ext cx="117443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7301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72816"/>
            <a:ext cx="117633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429000"/>
            <a:ext cx="225742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276872"/>
            <a:ext cx="791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8660276" cy="27157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293096"/>
            <a:ext cx="3550612" cy="21122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311053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68760"/>
            <a:ext cx="11407254" cy="55136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1769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733675"/>
            <a:ext cx="577215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5634"/>
            <a:ext cx="11584607" cy="5520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624012"/>
            <a:ext cx="77724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07316"/>
            <a:ext cx="7632848" cy="383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09725"/>
            <a:ext cx="11229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09120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57412"/>
            <a:ext cx="116681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28762"/>
            <a:ext cx="110871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600325"/>
            <a:ext cx="112109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40566"/>
            <a:ext cx="10262170" cy="54287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103" y="2852936"/>
            <a:ext cx="10751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103" y="3616865"/>
            <a:ext cx="10751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103" y="4346070"/>
            <a:ext cx="10751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103" y="5248895"/>
            <a:ext cx="10751521" cy="1420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19325"/>
            <a:ext cx="111918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1123324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5400"/>
            <a:ext cx="117729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775"/>
            <a:ext cx="10801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43062"/>
            <a:ext cx="10858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719262"/>
            <a:ext cx="78581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33600"/>
            <a:ext cx="107918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95003"/>
            <a:ext cx="104679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70" y="1393309"/>
            <a:ext cx="10373990" cy="54200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14306"/>
            <a:ext cx="8975916" cy="564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36109"/>
            <a:ext cx="10369152" cy="2305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595437"/>
            <a:ext cx="77343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105025"/>
            <a:ext cx="79629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99695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3616" y="401552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6984224" cy="43924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204864"/>
            <a:ext cx="4680520" cy="328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200150"/>
            <a:ext cx="7753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266825"/>
            <a:ext cx="78200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700212"/>
            <a:ext cx="79248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2025-08-12T04:41:55Z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