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53" r:id="rId15"/>
    <p:sldId id="354" r:id="rId16"/>
    <p:sldId id="35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619375"/>
            <a:ext cx="60960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85912"/>
            <a:ext cx="10458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04950"/>
            <a:ext cx="106775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1045133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74018"/>
            <a:ext cx="111347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624012"/>
            <a:ext cx="7905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463005"/>
            <a:ext cx="7915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9078" y="3789040"/>
            <a:ext cx="7619329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78210"/>
            <a:ext cx="104489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33662"/>
            <a:ext cx="103917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48147"/>
            <a:ext cx="111537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2676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62236"/>
            <a:ext cx="110109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09712"/>
            <a:ext cx="10648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95500"/>
            <a:ext cx="110585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04962"/>
            <a:ext cx="10458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7008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75370"/>
            <a:ext cx="112966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3569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4112" y="5301539"/>
            <a:ext cx="1205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19362"/>
            <a:ext cx="110299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2388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66925"/>
            <a:ext cx="111728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