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4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772816"/>
            <a:ext cx="66008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587" y="3338314"/>
            <a:ext cx="88868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136" y="4646637"/>
            <a:ext cx="61817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1376362"/>
            <a:ext cx="676275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348880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228556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050358"/>
            <a:ext cx="6768752" cy="1538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443037"/>
            <a:ext cx="9067800" cy="3971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364502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0544" y="45247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90675"/>
            <a:ext cx="117729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1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25964"/>
            <a:ext cx="107632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68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205037"/>
            <a:ext cx="106584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7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714375"/>
            <a:ext cx="60388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3" y="2348880"/>
            <a:ext cx="4603601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3" y="3714692"/>
            <a:ext cx="4603601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3" y="5445224"/>
            <a:ext cx="4603601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49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533400"/>
            <a:ext cx="693420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412776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211429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102679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3924481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2" y="4827307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3632" y="5625960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9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33537"/>
            <a:ext cx="106775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276350"/>
            <a:ext cx="7562850" cy="430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650" y="5732844"/>
            <a:ext cx="4838700" cy="1104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07768" y="2852936"/>
            <a:ext cx="511256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4230324"/>
            <a:ext cx="5112568" cy="12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5660835"/>
            <a:ext cx="5328592" cy="1098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486025"/>
            <a:ext cx="110775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2133600"/>
            <a:ext cx="75152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104964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4100387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1604962"/>
            <a:ext cx="65055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636912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501008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488861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833562"/>
            <a:ext cx="118776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681162"/>
            <a:ext cx="822960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564904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514028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463152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5855"/>
            <a:ext cx="1163955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293096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265369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2025-08-12T02:39:00Z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