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3732262"/>
            <a:ext cx="80295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4989165"/>
            <a:ext cx="67627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19250"/>
            <a:ext cx="10391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02593"/>
            <a:ext cx="10639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0088" y="227687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7587" y="4151970"/>
            <a:ext cx="10823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052736"/>
            <a:ext cx="8699698" cy="4873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35524"/>
            <a:ext cx="5256584" cy="6058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916832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4182" y="2889105"/>
            <a:ext cx="6464026" cy="135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6780" y="4312792"/>
            <a:ext cx="5003276" cy="161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3078" y="6025845"/>
            <a:ext cx="53890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45704"/>
            <a:ext cx="110109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50912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66925"/>
            <a:ext cx="104203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28675"/>
            <a:ext cx="82296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4598" y="1844824"/>
            <a:ext cx="49654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4598" y="2631902"/>
            <a:ext cx="49654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4598" y="3546302"/>
            <a:ext cx="53255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4598" y="4379679"/>
            <a:ext cx="56135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4598" y="5282504"/>
            <a:ext cx="72697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757362"/>
            <a:ext cx="84296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823012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048" y="2760561"/>
            <a:ext cx="73753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9049" y="3536065"/>
            <a:ext cx="3262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536065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1646" y="4519913"/>
            <a:ext cx="84348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0336"/>
            <a:ext cx="11077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725144"/>
            <a:ext cx="600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7496"/>
            <a:ext cx="11029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94116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70062"/>
            <a:ext cx="11020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40929"/>
            <a:ext cx="10553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5301208"/>
            <a:ext cx="6009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07579"/>
            <a:ext cx="110013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90228"/>
            <a:ext cx="10372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519362"/>
            <a:ext cx="103727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42899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609850"/>
            <a:ext cx="110680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2025-08-12T00:19:30Z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