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6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748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726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36179"/>
            <a:ext cx="1167765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645024"/>
            <a:ext cx="352425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306005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802"/>
          <a:stretch/>
        </p:blipFill>
        <p:spPr>
          <a:xfrm>
            <a:off x="261937" y="1286247"/>
            <a:ext cx="11668125" cy="20707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924944"/>
            <a:ext cx="3124200" cy="3762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871217"/>
            <a:ext cx="4095750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3573016"/>
            <a:ext cx="4176464" cy="542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22929" y="271226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014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717032"/>
            <a:ext cx="31813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39913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724150"/>
            <a:ext cx="11601450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03240"/>
            <a:ext cx="79928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9192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284984"/>
            <a:ext cx="4295775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5361" y="2324125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700808"/>
            <a:ext cx="116776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3429000"/>
            <a:ext cx="339090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358033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645024"/>
            <a:ext cx="2419350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730267"/>
            <a:ext cx="108012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490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212976"/>
            <a:ext cx="282892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348880"/>
            <a:ext cx="33843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733675"/>
            <a:ext cx="11630025" cy="139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426994"/>
            <a:ext cx="108012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8248"/>
            <a:ext cx="10922818" cy="55151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356992"/>
            <a:ext cx="93610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19312"/>
            <a:ext cx="115062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005064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19250"/>
            <a:ext cx="117633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2443162"/>
            <a:ext cx="57340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9704" y="3178087"/>
            <a:ext cx="572332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9704" y="3837844"/>
            <a:ext cx="572332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9670"/>
            <a:ext cx="116871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43924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79859"/>
            <a:ext cx="223224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28041"/>
            <a:ext cx="34563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57246"/>
            <a:ext cx="496855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717003"/>
            <a:ext cx="496855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1340768"/>
            <a:ext cx="707707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502868"/>
            <a:ext cx="647700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123318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2783075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3408108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4114163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624" y="4854943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1624" y="5433677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1624" y="6174457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43050"/>
            <a:ext cx="116300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476375"/>
            <a:ext cx="92392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0254" y="2132856"/>
            <a:ext cx="328960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0254" y="2896786"/>
            <a:ext cx="537783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0254" y="3533393"/>
            <a:ext cx="5377834" cy="594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0254" y="4216300"/>
            <a:ext cx="537783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10254" y="4852907"/>
            <a:ext cx="537783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819275"/>
            <a:ext cx="79152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8362" y="3789040"/>
            <a:ext cx="532579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8362" y="4581128"/>
            <a:ext cx="532579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381250"/>
            <a:ext cx="117443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66875"/>
            <a:ext cx="109823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581" y="2420888"/>
            <a:ext cx="287913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581" y="3092220"/>
            <a:ext cx="331117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581" y="3751977"/>
            <a:ext cx="331117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581" y="4515906"/>
            <a:ext cx="511137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637" y="1744432"/>
            <a:ext cx="38195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90687"/>
            <a:ext cx="115443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9870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0" y="2028825"/>
            <a:ext cx="33147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8650" y="2927176"/>
            <a:ext cx="287913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8650" y="3517485"/>
            <a:ext cx="287913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8650" y="4316138"/>
            <a:ext cx="287913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57400"/>
            <a:ext cx="116871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61206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18322"/>
            <a:ext cx="61206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12803"/>
            <a:ext cx="20882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242008"/>
            <a:ext cx="61206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855466"/>
            <a:ext cx="61206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619395"/>
            <a:ext cx="61206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6198129"/>
            <a:ext cx="61206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09394" y="3512803"/>
            <a:ext cx="39626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4012"/>
            <a:ext cx="115824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43075"/>
            <a:ext cx="110013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155" y="2564904"/>
            <a:ext cx="40406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155" y="3155213"/>
            <a:ext cx="40406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155" y="3861269"/>
            <a:ext cx="40406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155" y="4555750"/>
            <a:ext cx="40406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02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306785"/>
            <a:ext cx="95916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0162" y="2060848"/>
            <a:ext cx="99084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0162" y="2720605"/>
            <a:ext cx="99084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0162" y="3334063"/>
            <a:ext cx="99084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0162" y="4051693"/>
            <a:ext cx="99084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0162" y="4676726"/>
            <a:ext cx="99084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0162" y="5336483"/>
            <a:ext cx="99084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0162" y="6054113"/>
            <a:ext cx="99084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1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23553"/>
            <a:ext cx="115824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6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171700"/>
            <a:ext cx="104870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4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1795462"/>
            <a:ext cx="49244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92896"/>
            <a:ext cx="44644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198952"/>
            <a:ext cx="44644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731387"/>
            <a:ext cx="44644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472167"/>
            <a:ext cx="44644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1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52562"/>
            <a:ext cx="109347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627" y="2132856"/>
            <a:ext cx="413722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627" y="2700016"/>
            <a:ext cx="442526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627" y="3429220"/>
            <a:ext cx="10977989" cy="1223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627" y="4876056"/>
            <a:ext cx="64414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73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04962"/>
            <a:ext cx="115538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0080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1433512"/>
            <a:ext cx="76676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04864"/>
            <a:ext cx="72008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806748"/>
            <a:ext cx="72008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431781"/>
            <a:ext cx="72008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137836"/>
            <a:ext cx="72008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4832317"/>
            <a:ext cx="72008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35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161" y="1092626"/>
            <a:ext cx="7690247" cy="56487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556792"/>
            <a:ext cx="7992888" cy="86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644813"/>
            <a:ext cx="34563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350869"/>
            <a:ext cx="48965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883304"/>
            <a:ext cx="287913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612508"/>
            <a:ext cx="5112568" cy="722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0" y="5480610"/>
            <a:ext cx="287913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6094068"/>
            <a:ext cx="287913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34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371725"/>
            <a:ext cx="1170622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71725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4525"/>
            <a:ext cx="114776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30802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273252"/>
            <a:ext cx="29718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132856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19312"/>
            <a:ext cx="116681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060848"/>
            <a:ext cx="116967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3717032"/>
            <a:ext cx="340042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06084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</Words>
  <Application>Microsoft Office PowerPoint</Application>
  <PresentationFormat>宽屏</PresentationFormat>
  <Paragraphs>2</Paragraphs>
  <Slides>41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2025-08-12T08:17:31Z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