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49" r:id="rId6"/>
    <p:sldId id="348" r:id="rId7"/>
    <p:sldId id="347" r:id="rId8"/>
    <p:sldId id="345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5" r:id="rId17"/>
    <p:sldId id="334" r:id="rId18"/>
    <p:sldId id="332" r:id="rId19"/>
    <p:sldId id="330" r:id="rId20"/>
    <p:sldId id="329" r:id="rId21"/>
    <p:sldId id="327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0995" y="2838450"/>
            <a:ext cx="6429375" cy="1181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55"/>
          <a:stretch>
            <a:fillRect/>
          </a:stretch>
        </p:blipFill>
        <p:spPr>
          <a:xfrm>
            <a:off x="1343660" y="2133150"/>
            <a:ext cx="9413875" cy="2727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55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06529" y="4565474"/>
            <a:ext cx="382400" cy="3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0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5886807"/>
            <a:ext cx="333333" cy="380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1573530"/>
            <a:ext cx="9598660" cy="4806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12" b="47128"/>
          <a:stretch>
            <a:fillRect/>
          </a:stretch>
        </p:blipFill>
        <p:spPr>
          <a:xfrm>
            <a:off x="9120505" y="2132965"/>
            <a:ext cx="2968625" cy="2206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3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4001573"/>
            <a:ext cx="371427" cy="381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50" y="4364990"/>
            <a:ext cx="9093835" cy="2330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908685"/>
            <a:ext cx="7879080" cy="5876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042"/>
          <a:stretch>
            <a:fillRect/>
          </a:stretch>
        </p:blipFill>
        <p:spPr>
          <a:xfrm>
            <a:off x="7655560" y="3573145"/>
            <a:ext cx="4536440" cy="1352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7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3441785"/>
            <a:ext cx="419047" cy="371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88"/>
          <a:stretch>
            <a:fillRect/>
          </a:stretch>
        </p:blipFill>
        <p:spPr>
          <a:xfrm>
            <a:off x="1631315" y="4364990"/>
            <a:ext cx="8328115" cy="1981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100" y="1844675"/>
            <a:ext cx="9914890" cy="1731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3456305"/>
            <a:ext cx="9914890" cy="3532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88"/>
          <a:stretch>
            <a:fillRect/>
          </a:stretch>
        </p:blipFill>
        <p:spPr>
          <a:xfrm>
            <a:off x="2783840" y="548640"/>
            <a:ext cx="6371590" cy="1516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13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60973" y="4167810"/>
            <a:ext cx="1007849" cy="405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96295" y="6062671"/>
            <a:ext cx="442700" cy="377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836930"/>
            <a:ext cx="9591675" cy="5250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24"/>
          <a:stretch>
            <a:fillRect/>
          </a:stretch>
        </p:blipFill>
        <p:spPr>
          <a:xfrm>
            <a:off x="9624060" y="1628775"/>
            <a:ext cx="2471420" cy="1863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48" r="14234"/>
          <a:stretch>
            <a:fillRect/>
          </a:stretch>
        </p:blipFill>
        <p:spPr>
          <a:xfrm>
            <a:off x="9599930" y="4869180"/>
            <a:ext cx="2592070" cy="1863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08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" y="1124585"/>
            <a:ext cx="10443210" cy="4549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48" r="14234"/>
          <a:stretch>
            <a:fillRect/>
          </a:stretch>
        </p:blipFill>
        <p:spPr>
          <a:xfrm>
            <a:off x="9624060" y="2924810"/>
            <a:ext cx="2466975" cy="1774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2857" y="3165846"/>
            <a:ext cx="561904" cy="505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48" r="14234"/>
          <a:stretch>
            <a:fillRect/>
          </a:stretch>
        </p:blipFill>
        <p:spPr>
          <a:xfrm>
            <a:off x="8256270" y="3789045"/>
            <a:ext cx="3366135" cy="2420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72380" y="3115675"/>
            <a:ext cx="409523" cy="37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24"/>
          <a:stretch>
            <a:fillRect/>
          </a:stretch>
        </p:blipFill>
        <p:spPr>
          <a:xfrm>
            <a:off x="4655820" y="4537075"/>
            <a:ext cx="3006725" cy="2267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0674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220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686207" y="3603195"/>
            <a:ext cx="238335" cy="272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8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62857" y="4049618"/>
            <a:ext cx="2790476" cy="419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665"/>
          <a:stretch>
            <a:fillRect/>
          </a:stretch>
        </p:blipFill>
        <p:spPr>
          <a:xfrm>
            <a:off x="6167755" y="3500755"/>
            <a:ext cx="3406140" cy="3444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717290"/>
            <a:ext cx="3188970" cy="2510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37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91428" y="2263953"/>
            <a:ext cx="2780952" cy="41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10"/>
          <a:stretch>
            <a:fillRect/>
          </a:stretch>
        </p:blipFill>
        <p:spPr>
          <a:xfrm>
            <a:off x="2567395" y="2556510"/>
            <a:ext cx="6144170" cy="4295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50" y="3068955"/>
            <a:ext cx="4007485" cy="2849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10361295" cy="4666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2350" y="4364990"/>
            <a:ext cx="784860" cy="86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655"/>
          <a:stretch>
            <a:fillRect/>
          </a:stretch>
        </p:blipFill>
        <p:spPr>
          <a:xfrm>
            <a:off x="5375910" y="5153025"/>
            <a:ext cx="3675380" cy="1687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3933005"/>
            <a:ext cx="10800000" cy="19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655"/>
          <a:stretch>
            <a:fillRect/>
          </a:stretch>
        </p:blipFill>
        <p:spPr>
          <a:xfrm>
            <a:off x="3719830" y="1805305"/>
            <a:ext cx="4859020" cy="2230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37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3830586"/>
            <a:ext cx="361904" cy="381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620" b="50554"/>
          <a:stretch>
            <a:fillRect/>
          </a:stretch>
        </p:blipFill>
        <p:spPr>
          <a:xfrm>
            <a:off x="1919605" y="4077335"/>
            <a:ext cx="7849325" cy="2848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2024-07-17T08:21:17Z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