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2895600"/>
            <a:ext cx="65913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95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7673" y="4426634"/>
            <a:ext cx="914845" cy="3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4260" y="4418237"/>
            <a:ext cx="906451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4285" y="5249491"/>
            <a:ext cx="461619" cy="37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6030" y="6038762"/>
            <a:ext cx="461619" cy="41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0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18110" y="6238740"/>
            <a:ext cx="294331" cy="32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5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51555" y="3891280"/>
            <a:ext cx="240855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2415" y="3905052"/>
            <a:ext cx="1741385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9650" y="4608830"/>
            <a:ext cx="89852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5129" y="5405684"/>
            <a:ext cx="825263" cy="34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98507" y="5405684"/>
            <a:ext cx="423989" cy="34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8114" y="6140842"/>
            <a:ext cx="1680814" cy="38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4495" y="2069465"/>
            <a:ext cx="23704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333" y="3033986"/>
            <a:ext cx="1057142" cy="48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6666" y="3053078"/>
            <a:ext cx="1076190" cy="47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3130" y="2926715"/>
            <a:ext cx="13239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2126623"/>
            <a:ext cx="1085714" cy="49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990" y="3014980"/>
            <a:ext cx="128778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8571" y="3080857"/>
            <a:ext cx="1038095" cy="46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220" y="3863340"/>
            <a:ext cx="22491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5" y="836295"/>
            <a:ext cx="8009255" cy="602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80325" y="3506470"/>
            <a:ext cx="6153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5930" y="2148205"/>
            <a:ext cx="238506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8571" y="3128783"/>
            <a:ext cx="1047619" cy="43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4068183"/>
            <a:ext cx="800000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b="31838"/>
          <a:stretch>
            <a:fillRect/>
          </a:stretch>
        </p:blipFill>
        <p:spPr>
          <a:xfrm>
            <a:off x="6384380" y="3716655"/>
            <a:ext cx="3263810" cy="281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908685"/>
            <a:ext cx="8609330" cy="596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660" y="3357245"/>
            <a:ext cx="5676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2024-07-17T05:56:46Z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