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7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2220" y="3612515"/>
            <a:ext cx="4592955" cy="721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1465"/>
          <a:stretch>
            <a:fillRect/>
          </a:stretch>
        </p:blipFill>
        <p:spPr>
          <a:xfrm>
            <a:off x="2395220" y="2171700"/>
            <a:ext cx="7400925" cy="969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3" y="2239687"/>
            <a:ext cx="1085715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142" y="3183304"/>
            <a:ext cx="1123809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21616"/>
          <a:stretch>
            <a:fillRect/>
          </a:stretch>
        </p:blipFill>
        <p:spPr>
          <a:xfrm>
            <a:off x="4806950" y="3933190"/>
            <a:ext cx="3522345" cy="299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43809" y="2240202"/>
            <a:ext cx="514285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540" y="2984500"/>
            <a:ext cx="138239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030" y="3070225"/>
            <a:ext cx="61823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0952" y="4099595"/>
            <a:ext cx="1019047" cy="4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5067238"/>
            <a:ext cx="371428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894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3809" y="5168331"/>
            <a:ext cx="352380" cy="39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b="37332"/>
          <a:stretch>
            <a:fillRect/>
          </a:stretch>
        </p:blipFill>
        <p:spPr>
          <a:xfrm>
            <a:off x="4944200" y="4580890"/>
            <a:ext cx="3263810" cy="231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5" y="1844490"/>
            <a:ext cx="10800000" cy="369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9075420" cy="615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1730375"/>
            <a:ext cx="45402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9408795" y="2037715"/>
            <a:ext cx="2615565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836745"/>
            <a:ext cx="9619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0520" y="3449528"/>
            <a:ext cx="950030" cy="43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6792" y="3474977"/>
            <a:ext cx="1009407" cy="39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51355" y="5069793"/>
            <a:ext cx="966995" cy="4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555" y="5918099"/>
            <a:ext cx="475015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0511" y="5892650"/>
            <a:ext cx="975477" cy="43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-1107" r="6886" b="4188"/>
          <a:stretch>
            <a:fillRect/>
          </a:stretch>
        </p:blipFill>
        <p:spPr>
          <a:xfrm>
            <a:off x="9480550" y="2637155"/>
            <a:ext cx="2776220" cy="292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2000931"/>
            <a:ext cx="1123809" cy="4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1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02225" y="3377274"/>
            <a:ext cx="451573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6776" y="3377274"/>
            <a:ext cx="523825" cy="42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7964" y="5167667"/>
            <a:ext cx="514793" cy="40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9151" y="6053821"/>
            <a:ext cx="2004987" cy="47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6607" y="6053821"/>
            <a:ext cx="2014018" cy="46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08685"/>
            <a:ext cx="8843645" cy="600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1701165"/>
            <a:ext cx="115760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470" y="2493010"/>
            <a:ext cx="114681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8500" y="4797425"/>
            <a:ext cx="11976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545" y="5517515"/>
            <a:ext cx="11779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67980" y="4004945"/>
            <a:ext cx="11918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66" y="4925195"/>
            <a:ext cx="1638095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36930"/>
            <a:ext cx="9434195" cy="614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92260" y="6237605"/>
            <a:ext cx="78930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67619" y="4987157"/>
            <a:ext cx="371428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00345"/>
            <a:ext cx="10800000" cy="3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b="35847"/>
          <a:stretch>
            <a:fillRect/>
          </a:stretch>
        </p:blipFill>
        <p:spPr>
          <a:xfrm>
            <a:off x="8688705" y="2204720"/>
            <a:ext cx="3304540" cy="221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72380" y="3098678"/>
            <a:ext cx="1095238" cy="4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6790"/>
            <a:ext cx="10800000" cy="475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33634" y="5177577"/>
            <a:ext cx="319397" cy="35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24728"/>
            <a:ext cx="419047" cy="38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53"/>
          <a:stretch>
            <a:fillRect/>
          </a:stretch>
        </p:blipFill>
        <p:spPr>
          <a:xfrm>
            <a:off x="720090" y="972185"/>
            <a:ext cx="10800080" cy="548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3860800"/>
            <a:ext cx="80137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90"/>
          <a:stretch>
            <a:fillRect/>
          </a:stretch>
        </p:blipFill>
        <p:spPr>
          <a:xfrm>
            <a:off x="479425" y="1125405"/>
            <a:ext cx="10800080" cy="179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2204720"/>
            <a:ext cx="74676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4335" y="2061210"/>
            <a:ext cx="230251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997015"/>
            <a:ext cx="10800000" cy="1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5" r="74664"/>
          <a:stretch>
            <a:fillRect/>
          </a:stretch>
        </p:blipFill>
        <p:spPr>
          <a:xfrm>
            <a:off x="9479915" y="2924810"/>
            <a:ext cx="2543810" cy="38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2012968"/>
            <a:ext cx="2190476" cy="47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41327"/>
          <a:stretch>
            <a:fillRect/>
          </a:stretch>
        </p:blipFill>
        <p:spPr>
          <a:xfrm>
            <a:off x="5664200" y="2637155"/>
            <a:ext cx="1848485" cy="434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