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64" r:id="rId7"/>
    <p:sldId id="345" r:id="rId8"/>
    <p:sldId id="344" r:id="rId9"/>
    <p:sldId id="343" r:id="rId10"/>
    <p:sldId id="342" r:id="rId11"/>
    <p:sldId id="340" r:id="rId12"/>
    <p:sldId id="339" r:id="rId13"/>
    <p:sldId id="338" r:id="rId14"/>
    <p:sldId id="335" r:id="rId15"/>
    <p:sldId id="334" r:id="rId16"/>
    <p:sldId id="332" r:id="rId17"/>
    <p:sldId id="331" r:id="rId18"/>
    <p:sldId id="329" r:id="rId19"/>
    <p:sldId id="328" r:id="rId20"/>
    <p:sldId id="327" r:id="rId21"/>
    <p:sldId id="326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0520" y="2905125"/>
            <a:ext cx="641032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836745"/>
            <a:ext cx="9073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94" b="3430"/>
          <a:stretch>
            <a:fillRect/>
          </a:stretch>
        </p:blipFill>
        <p:spPr>
          <a:xfrm>
            <a:off x="7607935" y="3573145"/>
            <a:ext cx="4684395" cy="180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930"/>
            <a:ext cx="7844790" cy="612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80325" y="3500755"/>
            <a:ext cx="47688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924625"/>
            <a:ext cx="10800000" cy="1147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3084" y="3182789"/>
            <a:ext cx="371428" cy="38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7"/>
          <a:stretch>
            <a:fillRect/>
          </a:stretch>
        </p:blipFill>
        <p:spPr>
          <a:xfrm>
            <a:off x="5375910" y="3573145"/>
            <a:ext cx="4227830" cy="305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204535"/>
            <a:ext cx="10800000" cy="3963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7"/>
          <a:stretch>
            <a:fillRect/>
          </a:stretch>
        </p:blipFill>
        <p:spPr>
          <a:xfrm>
            <a:off x="7565390" y="1917065"/>
            <a:ext cx="3694430" cy="266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764540"/>
            <a:ext cx="8246110" cy="599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8570" y="6237605"/>
            <a:ext cx="37909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01"/>
          <a:stretch>
            <a:fillRect/>
          </a:stretch>
        </p:blipFill>
        <p:spPr>
          <a:xfrm>
            <a:off x="8472170" y="2141220"/>
            <a:ext cx="3598545" cy="314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844490"/>
            <a:ext cx="10800000" cy="3947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01"/>
          <a:stretch>
            <a:fillRect/>
          </a:stretch>
        </p:blipFill>
        <p:spPr>
          <a:xfrm>
            <a:off x="8184515" y="2277110"/>
            <a:ext cx="3598545" cy="314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5" y="751205"/>
            <a:ext cx="9987280" cy="467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4585" y="2816860"/>
            <a:ext cx="88201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3690620"/>
            <a:ext cx="60515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6090" y="4545965"/>
            <a:ext cx="133731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5229225"/>
            <a:ext cx="9987280" cy="1804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9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16793" y="4146068"/>
            <a:ext cx="1072886" cy="43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71020" y="4136732"/>
            <a:ext cx="1091545" cy="46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7380" y="5084445"/>
            <a:ext cx="128905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90" y="836930"/>
            <a:ext cx="8383270" cy="617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4425" y="2565400"/>
            <a:ext cx="115125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6270" y="4077335"/>
            <a:ext cx="77152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515" y="4653280"/>
            <a:ext cx="58356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9695" y="5517515"/>
            <a:ext cx="51879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908500"/>
            <a:ext cx="9671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987"/>
          <a:stretch>
            <a:fillRect/>
          </a:stretch>
        </p:blipFill>
        <p:spPr>
          <a:xfrm>
            <a:off x="10128885" y="1196975"/>
            <a:ext cx="1439545" cy="2628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3" r="55555"/>
          <a:stretch>
            <a:fillRect/>
          </a:stretch>
        </p:blipFill>
        <p:spPr>
          <a:xfrm>
            <a:off x="10209530" y="3429000"/>
            <a:ext cx="1605280" cy="2628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1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05714" y="2667533"/>
            <a:ext cx="409523" cy="4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63090" y="3559175"/>
            <a:ext cx="71120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43809" y="4525000"/>
            <a:ext cx="1057141" cy="49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29523" y="5496598"/>
            <a:ext cx="533333" cy="42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80255"/>
            <a:ext cx="1080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103" y="1266111"/>
            <a:ext cx="419047" cy="4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8532" y="2218964"/>
            <a:ext cx="2209523" cy="48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36151" y="4210428"/>
            <a:ext cx="1085714" cy="43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987"/>
          <a:stretch>
            <a:fillRect/>
          </a:stretch>
        </p:blipFill>
        <p:spPr>
          <a:xfrm>
            <a:off x="10273030" y="1266190"/>
            <a:ext cx="1439545" cy="2628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3" r="55555"/>
          <a:stretch>
            <a:fillRect/>
          </a:stretch>
        </p:blipFill>
        <p:spPr>
          <a:xfrm>
            <a:off x="10222865" y="3429000"/>
            <a:ext cx="1605280" cy="2628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67619" y="1219787"/>
            <a:ext cx="476191" cy="46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2857" y="2163284"/>
            <a:ext cx="409523" cy="46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2605" y="3919220"/>
            <a:ext cx="128206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48571" y="4974717"/>
            <a:ext cx="552380" cy="4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49"/>
          <a:stretch>
            <a:fillRect/>
          </a:stretch>
        </p:blipFill>
        <p:spPr>
          <a:xfrm>
            <a:off x="767715" y="836295"/>
            <a:ext cx="10800080" cy="537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68" t="24639" b="32627"/>
          <a:stretch>
            <a:fillRect/>
          </a:stretch>
        </p:blipFill>
        <p:spPr>
          <a:xfrm>
            <a:off x="8112125" y="2263140"/>
            <a:ext cx="3641725" cy="426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29"/>
          <a:stretch>
            <a:fillRect/>
          </a:stretch>
        </p:blipFill>
        <p:spPr>
          <a:xfrm>
            <a:off x="695960" y="2277110"/>
            <a:ext cx="10800080" cy="372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72395" y="4199890"/>
            <a:ext cx="69405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040370" y="1896110"/>
            <a:ext cx="393001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68" t="24639" b="32627"/>
          <a:stretch>
            <a:fillRect/>
          </a:stretch>
        </p:blipFill>
        <p:spPr>
          <a:xfrm>
            <a:off x="8040370" y="459740"/>
            <a:ext cx="2611120" cy="3056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7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248452"/>
            <a:ext cx="361904" cy="3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68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00490" y="2814320"/>
            <a:ext cx="49530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277760"/>
            <a:ext cx="333333" cy="381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7065"/>
            <a:ext cx="10800000" cy="514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5267568"/>
            <a:ext cx="333333" cy="38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94" b="3430"/>
          <a:stretch>
            <a:fillRect/>
          </a:stretch>
        </p:blipFill>
        <p:spPr>
          <a:xfrm>
            <a:off x="3431540" y="4730750"/>
            <a:ext cx="5530215" cy="2127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