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2837815"/>
            <a:ext cx="9944100" cy="1115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2889250"/>
            <a:ext cx="76835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800" y="3594735"/>
            <a:ext cx="60991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4437380"/>
            <a:ext cx="572008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589270"/>
            <a:ext cx="7807960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84580"/>
            <a:ext cx="726884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86585"/>
            <a:ext cx="79025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667635"/>
            <a:ext cx="93129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439088"/>
            <a:ext cx="4019047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191635"/>
            <a:ext cx="724217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40370" y="1010285"/>
            <a:ext cx="32651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13"/>
          <a:stretch>
            <a:fillRect/>
          </a:stretch>
        </p:blipFill>
        <p:spPr>
          <a:xfrm>
            <a:off x="720090" y="836295"/>
            <a:ext cx="10800080" cy="51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16"/>
          <a:stretch>
            <a:fillRect/>
          </a:stretch>
        </p:blipFill>
        <p:spPr>
          <a:xfrm>
            <a:off x="191770" y="1124585"/>
            <a:ext cx="10800080" cy="418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2348865"/>
            <a:ext cx="61976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2" b="60986"/>
          <a:stretch>
            <a:fillRect/>
          </a:stretch>
        </p:blipFill>
        <p:spPr>
          <a:xfrm>
            <a:off x="8472805" y="3429000"/>
            <a:ext cx="3594100" cy="302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64540"/>
            <a:ext cx="9314815" cy="618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4508500"/>
            <a:ext cx="7124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2373128"/>
            <a:ext cx="647619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3392996"/>
            <a:ext cx="647619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9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9092" y="3190136"/>
            <a:ext cx="1162393" cy="42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6685" y="5029200"/>
            <a:ext cx="13404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-459" r="35994" b="459"/>
          <a:stretch>
            <a:fillRect/>
          </a:stretch>
        </p:blipFill>
        <p:spPr>
          <a:xfrm>
            <a:off x="5808345" y="5661025"/>
            <a:ext cx="4495165" cy="11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852235"/>
            <a:ext cx="10800000" cy="314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093" y="4274335"/>
            <a:ext cx="647619" cy="42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420" y="1207770"/>
            <a:ext cx="1509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305" y="5327015"/>
            <a:ext cx="15036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2024-07-17T09:57:19Z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