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0" r:id="rId5"/>
    <p:sldId id="349" r:id="rId6"/>
    <p:sldId id="348" r:id="rId7"/>
    <p:sldId id="347" r:id="rId8"/>
    <p:sldId id="346" r:id="rId9"/>
    <p:sldId id="345" r:id="rId10"/>
    <p:sldId id="343" r:id="rId11"/>
    <p:sldId id="342" r:id="rId12"/>
    <p:sldId id="341" r:id="rId13"/>
    <p:sldId id="340" r:id="rId14"/>
    <p:sldId id="339" r:id="rId15"/>
    <p:sldId id="338" r:id="rId16"/>
    <p:sldId id="337" r:id="rId17"/>
    <p:sldId id="336" r:id="rId18"/>
    <p:sldId id="335" r:id="rId19"/>
    <p:sldId id="334" r:id="rId20"/>
    <p:sldId id="332" r:id="rId21"/>
    <p:sldId id="331" r:id="rId22"/>
    <p:sldId id="329" r:id="rId23"/>
    <p:sldId id="327" r:id="rId24"/>
    <p:sldId id="326" r:id="rId25"/>
    <p:sldId id="325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66645" y="2162175"/>
            <a:ext cx="7458075" cy="2533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67619" y="2152952"/>
            <a:ext cx="304761" cy="371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48571" y="4848190"/>
            <a:ext cx="457142" cy="419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645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17891" y="3674639"/>
            <a:ext cx="506062" cy="337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93790" y="4312285"/>
            <a:ext cx="4248150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34440" y="5073015"/>
            <a:ext cx="3186430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844406" y="6132351"/>
            <a:ext cx="944649" cy="329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10" grpId="0" bldLvl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5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22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48320" y="1138555"/>
            <a:ext cx="1922145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5714" y="2220422"/>
            <a:ext cx="4857142" cy="486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72630" y="2182495"/>
            <a:ext cx="265112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3108325"/>
            <a:ext cx="1988820" cy="474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11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3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91428" y="2049855"/>
            <a:ext cx="4171428" cy="429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91615" y="2909570"/>
            <a:ext cx="4779010" cy="986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539240" y="4070985"/>
            <a:ext cx="5576570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482090" y="5017135"/>
            <a:ext cx="4710430" cy="1336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bldLvl="0" animBg="1"/>
      <p:bldP spid="13" grpId="0" bldLvl="0" animBg="1"/>
      <p:bldP spid="1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072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116245" y="5458390"/>
            <a:ext cx="287261" cy="328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55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96190" y="3862087"/>
            <a:ext cx="361905" cy="391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26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62857" y="3859858"/>
            <a:ext cx="819047" cy="381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67619" y="3859858"/>
            <a:ext cx="580952" cy="381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221" b="4780"/>
          <a:stretch>
            <a:fillRect/>
          </a:stretch>
        </p:blipFill>
        <p:spPr>
          <a:xfrm>
            <a:off x="4224020" y="4403725"/>
            <a:ext cx="3553460" cy="2454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71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72280" y="2956560"/>
            <a:ext cx="498665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10476" y="3825133"/>
            <a:ext cx="5019047" cy="505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20290" y="4712335"/>
            <a:ext cx="318643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40" t="20078" r="6655" b="1606"/>
          <a:stretch>
            <a:fillRect/>
          </a:stretch>
        </p:blipFill>
        <p:spPr>
          <a:xfrm>
            <a:off x="6744335" y="4580890"/>
            <a:ext cx="3606165" cy="2344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55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329523" y="2525613"/>
            <a:ext cx="1104761" cy="447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29523" y="2516082"/>
            <a:ext cx="1009523" cy="476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27575" y="3564255"/>
            <a:ext cx="692150" cy="974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320000" y="3678909"/>
            <a:ext cx="1057142" cy="48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891428" y="4870331"/>
            <a:ext cx="1095238" cy="447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720000" y="4860800"/>
            <a:ext cx="990476" cy="467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  <p:bldP spid="9" grpId="0" animBg="1"/>
      <p:bldP spid="11" grpId="0" animBg="1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762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28590"/>
            <a:ext cx="10800000" cy="447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77142" y="1971856"/>
            <a:ext cx="580952" cy="381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48571" y="2782346"/>
            <a:ext cx="504760" cy="486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24761" y="5461732"/>
            <a:ext cx="580952" cy="371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80255"/>
            <a:ext cx="10800000" cy="524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721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3895" y="1198880"/>
            <a:ext cx="6570980" cy="41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3766" y="1951653"/>
            <a:ext cx="7002075" cy="426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3895" y="2722880"/>
            <a:ext cx="7106920" cy="41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3895" y="3408045"/>
            <a:ext cx="6418580" cy="1029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3895" y="4763770"/>
            <a:ext cx="5800725" cy="41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3895" y="5507355"/>
            <a:ext cx="8661400" cy="42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83895" y="6278245"/>
            <a:ext cx="9426575" cy="42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995"/>
          <a:stretch>
            <a:fillRect/>
          </a:stretch>
        </p:blipFill>
        <p:spPr>
          <a:xfrm>
            <a:off x="7790180" y="2060575"/>
            <a:ext cx="4401820" cy="2644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9" grpId="0" bldLvl="0" animBg="1"/>
      <p:bldP spid="19" grpId="0" bldLvl="0" animBg="1"/>
      <p:bldP spid="21" grpId="0" bldLvl="0" animBg="1"/>
      <p:bldP spid="2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795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0236034" y="4444803"/>
            <a:ext cx="326530" cy="373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208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698777" y="4784100"/>
            <a:ext cx="387709" cy="76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58435" y="6037580"/>
            <a:ext cx="666115" cy="268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8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72380" y="1172178"/>
            <a:ext cx="1114285" cy="476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00952" y="2039621"/>
            <a:ext cx="2142856" cy="495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15238" y="3803102"/>
            <a:ext cx="533333" cy="438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0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67619" y="1172001"/>
            <a:ext cx="1638095" cy="476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19805" y="2048510"/>
            <a:ext cx="444500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729355" y="2781935"/>
            <a:ext cx="3072130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386455" y="3790950"/>
            <a:ext cx="522859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777142" y="4714881"/>
            <a:ext cx="847619" cy="390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10" grpId="0" bldLvl="0" animBg="1"/>
      <p:bldP spid="12" grpId="0" bldLvl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187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118256" y="6129966"/>
            <a:ext cx="926751" cy="382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82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20000" y="1992384"/>
            <a:ext cx="1038095" cy="467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91428" y="3718454"/>
            <a:ext cx="1066666" cy="429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878" t="37651" b="17354"/>
          <a:stretch>
            <a:fillRect/>
          </a:stretch>
        </p:blipFill>
        <p:spPr>
          <a:xfrm>
            <a:off x="5951855" y="4265930"/>
            <a:ext cx="3698875" cy="2591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09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43809" y="3194191"/>
            <a:ext cx="352380" cy="391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1684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25"/>
          <a:stretch>
            <a:fillRect/>
          </a:stretch>
        </p:blipFill>
        <p:spPr>
          <a:xfrm>
            <a:off x="1198880" y="2420620"/>
            <a:ext cx="10800080" cy="4437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1647" y="2716267"/>
            <a:ext cx="352380" cy="391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10476" y="2192310"/>
            <a:ext cx="304761" cy="371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58095" y="3088476"/>
            <a:ext cx="580952" cy="381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20000" y="4003709"/>
            <a:ext cx="571428" cy="381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64</cp:revision>
  <dcterms:created xsi:type="dcterms:W3CDTF">2015-09-16T06:44:00Z</dcterms:created>
  <dcterms:modified xsi:type="dcterms:W3CDTF">2024-07-17T10:23:55Z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2052-12.1.0.17468</vt:lpwstr>
  </property>
  <property fmtid="{D5CDD505-2E9C-101B-9397-08002B2CF9AE}" pid="3" name="ICV">
    <vt:lpwstr>0803F182AC044BA3913AF2E555CD301E</vt:lpwstr>
  </property>
</Properties>
</file>