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78" r:id="rId13"/>
    <p:sldId id="341" r:id="rId14"/>
    <p:sldId id="340" r:id="rId15"/>
    <p:sldId id="379" r:id="rId16"/>
    <p:sldId id="339" r:id="rId17"/>
    <p:sldId id="337" r:id="rId18"/>
    <p:sldId id="336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861945"/>
            <a:ext cx="113823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17"/>
          <a:stretch>
            <a:fillRect/>
          </a:stretch>
        </p:blipFill>
        <p:spPr>
          <a:xfrm>
            <a:off x="720090" y="972185"/>
            <a:ext cx="10800080" cy="558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83"/>
          <a:stretch>
            <a:fillRect/>
          </a:stretch>
        </p:blipFill>
        <p:spPr>
          <a:xfrm>
            <a:off x="119380" y="1196975"/>
            <a:ext cx="10800080" cy="281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1495" y="1484630"/>
            <a:ext cx="166052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2924810"/>
            <a:ext cx="258762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t="25693" r="441" b="40903"/>
          <a:stretch>
            <a:fillRect/>
          </a:stretch>
        </p:blipFill>
        <p:spPr>
          <a:xfrm>
            <a:off x="3935730" y="4220845"/>
            <a:ext cx="520827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3880896"/>
            <a:ext cx="1114285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9905" y="4786630"/>
            <a:ext cx="68630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5664384"/>
            <a:ext cx="4285714" cy="5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31"/>
          <a:stretch>
            <a:fillRect/>
          </a:stretch>
        </p:blipFill>
        <p:spPr>
          <a:xfrm>
            <a:off x="720090" y="972185"/>
            <a:ext cx="10800080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95" y="5300980"/>
            <a:ext cx="70421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98"/>
          <a:stretch>
            <a:fillRect/>
          </a:stretch>
        </p:blipFill>
        <p:spPr>
          <a:xfrm>
            <a:off x="407035" y="1628960"/>
            <a:ext cx="10800080" cy="346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76274"/>
            <a:ext cx="371427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558415"/>
            <a:ext cx="8273415" cy="348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452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84"/>
          <a:stretch>
            <a:fillRect/>
          </a:stretch>
        </p:blipFill>
        <p:spPr>
          <a:xfrm>
            <a:off x="7607935" y="3717290"/>
            <a:ext cx="4321175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4621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7"/>
          <a:stretch>
            <a:fillRect/>
          </a:stretch>
        </p:blipFill>
        <p:spPr>
          <a:xfrm>
            <a:off x="4439920" y="4263390"/>
            <a:ext cx="414147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9980" y="1009650"/>
            <a:ext cx="23196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1076954"/>
            <a:ext cx="523809" cy="4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2040627"/>
            <a:ext cx="542857" cy="4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6190" y="3920266"/>
            <a:ext cx="533333" cy="35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7"/>
          <a:stretch>
            <a:fillRect/>
          </a:stretch>
        </p:blipFill>
        <p:spPr>
          <a:xfrm>
            <a:off x="4871720" y="4293235"/>
            <a:ext cx="414147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75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2008466"/>
            <a:ext cx="580952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4802299"/>
            <a:ext cx="304761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7" b="6302"/>
          <a:stretch>
            <a:fillRect/>
          </a:stretch>
        </p:blipFill>
        <p:spPr>
          <a:xfrm>
            <a:off x="8050530" y="4365625"/>
            <a:ext cx="4141470" cy="249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6960235" y="2924810"/>
            <a:ext cx="4297680" cy="377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5055" y="1999615"/>
            <a:ext cx="17811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598485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82318" y="4827900"/>
            <a:ext cx="1085714" cy="49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0"/>
          <a:stretch>
            <a:fillRect/>
          </a:stretch>
        </p:blipFill>
        <p:spPr>
          <a:xfrm>
            <a:off x="335280" y="909505"/>
            <a:ext cx="10800080" cy="371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1053465"/>
            <a:ext cx="14001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495" y="3717925"/>
            <a:ext cx="9493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9" b="50723"/>
          <a:stretch>
            <a:fillRect/>
          </a:stretch>
        </p:blipFill>
        <p:spPr>
          <a:xfrm>
            <a:off x="2999740" y="4509135"/>
            <a:ext cx="5124450" cy="230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05" y="1947545"/>
            <a:ext cx="13296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003139"/>
            <a:ext cx="580952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4814953"/>
            <a:ext cx="809523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9" b="50723"/>
          <a:stretch>
            <a:fillRect/>
          </a:stretch>
        </p:blipFill>
        <p:spPr>
          <a:xfrm>
            <a:off x="4439920" y="4580890"/>
            <a:ext cx="5124450" cy="230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01055" y="1967230"/>
            <a:ext cx="18903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153644"/>
            <a:ext cx="580952" cy="38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2080988"/>
            <a:ext cx="200000" cy="36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935730" y="2493010"/>
            <a:ext cx="4297680" cy="377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2107364"/>
            <a:ext cx="400001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3920130"/>
            <a:ext cx="571428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3939211"/>
            <a:ext cx="409523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4855135"/>
            <a:ext cx="409523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43"/>
          <a:stretch>
            <a:fillRect/>
          </a:stretch>
        </p:blipFill>
        <p:spPr>
          <a:xfrm>
            <a:off x="9480550" y="3213100"/>
            <a:ext cx="2520315" cy="377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2118004"/>
            <a:ext cx="571428" cy="38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935730" y="2997200"/>
            <a:ext cx="4297680" cy="377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780" y="2883535"/>
            <a:ext cx="61658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9000000" cy="569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1815" y="5736590"/>
            <a:ext cx="5200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05" y="6146615"/>
            <a:ext cx="900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4793704"/>
            <a:ext cx="1000000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4" t="41714" b="17832"/>
          <a:stretch>
            <a:fillRect/>
          </a:stretch>
        </p:blipFill>
        <p:spPr>
          <a:xfrm>
            <a:off x="9264650" y="4293235"/>
            <a:ext cx="1294765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2249737"/>
            <a:ext cx="447619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