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2928620"/>
            <a:ext cx="76295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8" t="52089" r="468" b="143"/>
          <a:stretch>
            <a:fillRect/>
          </a:stretch>
        </p:blipFill>
        <p:spPr>
          <a:xfrm>
            <a:off x="648335" y="1045210"/>
            <a:ext cx="10170160" cy="275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551815" y="1285240"/>
            <a:ext cx="33229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2060575"/>
            <a:ext cx="799211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9515" y="3013710"/>
            <a:ext cx="33229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87"/>
          <a:stretch>
            <a:fillRect/>
          </a:stretch>
        </p:blipFill>
        <p:spPr>
          <a:xfrm>
            <a:off x="695960" y="692785"/>
            <a:ext cx="9859010" cy="619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4364990"/>
            <a:ext cx="82423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05" r="45955"/>
          <a:stretch>
            <a:fillRect/>
          </a:stretch>
        </p:blipFill>
        <p:spPr>
          <a:xfrm>
            <a:off x="5951855" y="5318125"/>
            <a:ext cx="5328285" cy="161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9368790" cy="596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2536190"/>
            <a:ext cx="64262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3232150"/>
            <a:ext cx="466666" cy="4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930"/>
            <a:ext cx="10073005" cy="596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9305" y="2637155"/>
            <a:ext cx="71501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619" y="2279556"/>
            <a:ext cx="895238" cy="44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245" y="3295015"/>
            <a:ext cx="123380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65" y="4356550"/>
            <a:ext cx="10800000" cy="206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19605" y="4509135"/>
            <a:ext cx="157543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8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2060575"/>
            <a:ext cx="87693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095" y="5102860"/>
            <a:ext cx="11963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88995" y="5928995"/>
            <a:ext cx="136207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7392035" cy="600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5370" y="3462020"/>
            <a:ext cx="110426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135" y="5589270"/>
            <a:ext cx="107886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1420" y="6134100"/>
            <a:ext cx="123761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8400415" y="2493010"/>
            <a:ext cx="3865245" cy="220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43"/>
          <a:stretch>
            <a:fillRect/>
          </a:stretch>
        </p:blipFill>
        <p:spPr>
          <a:xfrm>
            <a:off x="1343660" y="3860800"/>
            <a:ext cx="10170160" cy="309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7696" y="4049026"/>
            <a:ext cx="8044736" cy="46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7465" y="4803775"/>
            <a:ext cx="725487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125" y="5733415"/>
            <a:ext cx="960818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2024-07-17T03:15:18Z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