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2" r:id="rId5"/>
    <p:sldId id="371" r:id="rId6"/>
    <p:sldId id="370" r:id="rId7"/>
    <p:sldId id="368" r:id="rId8"/>
    <p:sldId id="367" r:id="rId9"/>
    <p:sldId id="366" r:id="rId10"/>
    <p:sldId id="364" r:id="rId11"/>
    <p:sldId id="363" r:id="rId12"/>
    <p:sldId id="362" r:id="rId13"/>
    <p:sldId id="361" r:id="rId14"/>
    <p:sldId id="360" r:id="rId15"/>
    <p:sldId id="359" r:id="rId16"/>
    <p:sldId id="357" r:id="rId17"/>
    <p:sldId id="353" r:id="rId18"/>
    <p:sldId id="352" r:id="rId19"/>
    <p:sldId id="347" r:id="rId20"/>
    <p:sldId id="420" r:id="rId21"/>
    <p:sldId id="338" r:id="rId22"/>
    <p:sldId id="336" r:id="rId23"/>
    <p:sldId id="334" r:id="rId24"/>
    <p:sldId id="330" r:id="rId25"/>
    <p:sldId id="328" r:id="rId26"/>
    <p:sldId id="421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220" y="2171700"/>
            <a:ext cx="7400925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2975362"/>
            <a:ext cx="371428" cy="35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981075"/>
            <a:ext cx="10465435" cy="444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6400" y="4817110"/>
            <a:ext cx="82740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44" r="5533"/>
          <a:stretch>
            <a:fillRect/>
          </a:stretch>
        </p:blipFill>
        <p:spPr>
          <a:xfrm>
            <a:off x="10272395" y="2708910"/>
            <a:ext cx="1775460" cy="2485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191817"/>
            <a:ext cx="371428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836930"/>
            <a:ext cx="8378825" cy="484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4470" y="2349500"/>
            <a:ext cx="69469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517515"/>
            <a:ext cx="8378825" cy="145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70"/>
          <a:stretch>
            <a:fillRect/>
          </a:stretch>
        </p:blipFill>
        <p:spPr>
          <a:xfrm>
            <a:off x="720090" y="972185"/>
            <a:ext cx="10800080" cy="137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349500"/>
            <a:ext cx="10720070" cy="4131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4797425"/>
            <a:ext cx="75946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03"/>
          <a:stretch>
            <a:fillRect/>
          </a:stretch>
        </p:blipFill>
        <p:spPr>
          <a:xfrm>
            <a:off x="767715" y="692970"/>
            <a:ext cx="10800080" cy="374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45" y="3696335"/>
            <a:ext cx="45148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64"/>
          <a:stretch>
            <a:fillRect/>
          </a:stretch>
        </p:blipFill>
        <p:spPr>
          <a:xfrm>
            <a:off x="1127760" y="4149090"/>
            <a:ext cx="9805670" cy="287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836930"/>
            <a:ext cx="9394825" cy="6024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2100" y="3047365"/>
            <a:ext cx="5511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5595"/>
          <a:stretch>
            <a:fillRect/>
          </a:stretch>
        </p:blipFill>
        <p:spPr>
          <a:xfrm>
            <a:off x="695325" y="980440"/>
            <a:ext cx="10603230" cy="2592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190" y="2853055"/>
            <a:ext cx="100330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644900"/>
            <a:ext cx="6597650" cy="2896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3176"/>
          <a:stretch>
            <a:fillRect/>
          </a:stretch>
        </p:blipFill>
        <p:spPr>
          <a:xfrm>
            <a:off x="695325" y="909320"/>
            <a:ext cx="10603230" cy="3317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92700" y="1052830"/>
            <a:ext cx="11760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360" y="1988820"/>
            <a:ext cx="100330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660" y="2708910"/>
            <a:ext cx="100330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540" y="4299585"/>
            <a:ext cx="5827395" cy="255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5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72380" y="2681228"/>
            <a:ext cx="552380" cy="44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9523" y="2681228"/>
            <a:ext cx="476190" cy="46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6666" y="3588360"/>
            <a:ext cx="533333" cy="42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130" y="3847465"/>
            <a:ext cx="104965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770" y="3823335"/>
            <a:ext cx="10287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92"/>
          <a:stretch>
            <a:fillRect/>
          </a:stretch>
        </p:blipFill>
        <p:spPr>
          <a:xfrm>
            <a:off x="720090" y="4716145"/>
            <a:ext cx="10800080" cy="94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24"/>
          <a:stretch>
            <a:fillRect/>
          </a:stretch>
        </p:blipFill>
        <p:spPr>
          <a:xfrm>
            <a:off x="720090" y="926015"/>
            <a:ext cx="10800080" cy="99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91688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3755" y="2977178"/>
            <a:ext cx="1057142" cy="47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755" y="3903745"/>
            <a:ext cx="1095238" cy="48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57"/>
          <a:stretch>
            <a:fillRect/>
          </a:stretch>
        </p:blipFill>
        <p:spPr>
          <a:xfrm>
            <a:off x="767080" y="4464685"/>
            <a:ext cx="10800080" cy="198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836930"/>
            <a:ext cx="8997315" cy="6076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620" y="3213100"/>
            <a:ext cx="83375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1585" y="4725670"/>
            <a:ext cx="124396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785" y="5517515"/>
            <a:ext cx="201803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6"/>
          <a:stretch>
            <a:fillRect/>
          </a:stretch>
        </p:blipFill>
        <p:spPr>
          <a:xfrm>
            <a:off x="720090" y="980625"/>
            <a:ext cx="10800080" cy="304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57"/>
          <a:stretch>
            <a:fillRect/>
          </a:stretch>
        </p:blipFill>
        <p:spPr>
          <a:xfrm>
            <a:off x="1487805" y="3932555"/>
            <a:ext cx="10800080" cy="122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6" t="33900" r="29189" b="12344"/>
          <a:stretch>
            <a:fillRect/>
          </a:stretch>
        </p:blipFill>
        <p:spPr>
          <a:xfrm>
            <a:off x="4728210" y="4725035"/>
            <a:ext cx="3273425" cy="213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21116" r="-223" b="30053"/>
          <a:stretch>
            <a:fillRect/>
          </a:stretch>
        </p:blipFill>
        <p:spPr>
          <a:xfrm>
            <a:off x="695325" y="980440"/>
            <a:ext cx="10800080" cy="266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6" t="33900" r="29189" b="12344"/>
          <a:stretch>
            <a:fillRect/>
          </a:stretch>
        </p:blipFill>
        <p:spPr>
          <a:xfrm>
            <a:off x="4008120" y="3860800"/>
            <a:ext cx="3992880" cy="260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858" b="66663"/>
          <a:stretch>
            <a:fillRect/>
          </a:stretch>
        </p:blipFill>
        <p:spPr>
          <a:xfrm>
            <a:off x="551815" y="2493010"/>
            <a:ext cx="10512425" cy="19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69947" r="-223" b="-2479"/>
          <a:stretch>
            <a:fillRect/>
          </a:stretch>
        </p:blipFill>
        <p:spPr>
          <a:xfrm>
            <a:off x="551815" y="836745"/>
            <a:ext cx="10800080" cy="177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980440"/>
            <a:ext cx="6159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530" y="779145"/>
            <a:ext cx="337947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7850" y="1844675"/>
            <a:ext cx="128016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6" t="33900" r="29189" b="12344"/>
          <a:stretch>
            <a:fillRect/>
          </a:stretch>
        </p:blipFill>
        <p:spPr>
          <a:xfrm>
            <a:off x="4584065" y="3860800"/>
            <a:ext cx="3992880" cy="260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40145" y="2637155"/>
            <a:ext cx="103251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1191149"/>
            <a:ext cx="1009523" cy="4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61" y="1172092"/>
            <a:ext cx="1038095" cy="4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9047" y="2972928"/>
            <a:ext cx="1076190" cy="4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9555" y="3882390"/>
            <a:ext cx="12700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4285" y="1200742"/>
            <a:ext cx="1085714" cy="47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952" y="2068056"/>
            <a:ext cx="1038095" cy="49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6190" y="2963962"/>
            <a:ext cx="1057142" cy="47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1904" y="4736714"/>
            <a:ext cx="1066666" cy="4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91428" y="4746245"/>
            <a:ext cx="542856" cy="45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800000" cy="331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365" y="4077335"/>
            <a:ext cx="7439025" cy="278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1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124591"/>
            <a:ext cx="419047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068955"/>
            <a:ext cx="7439025" cy="278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2938888"/>
            <a:ext cx="1057142" cy="44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3717290"/>
            <a:ext cx="7439025" cy="278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2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17105"/>
            <a:ext cx="10800000" cy="802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4761" y="2164389"/>
            <a:ext cx="590476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5238" y="3881429"/>
            <a:ext cx="3371428" cy="48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9710" y="4739640"/>
            <a:ext cx="77539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2024-07-17T10:42:05Z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