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4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2981325"/>
            <a:ext cx="112014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975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1052750"/>
            <a:ext cx="552380" cy="5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2091692"/>
            <a:ext cx="1209523" cy="48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8571" y="4121919"/>
            <a:ext cx="1209523" cy="5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12"/>
          <a:stretch>
            <a:fillRect/>
          </a:stretch>
        </p:blipFill>
        <p:spPr>
          <a:xfrm>
            <a:off x="6671945" y="4618355"/>
            <a:ext cx="3792220" cy="234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9523" y="3403063"/>
            <a:ext cx="3152380" cy="4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068955"/>
            <a:ext cx="5962650" cy="302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7979410" cy="606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2492375"/>
            <a:ext cx="55181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51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4712" y="4163111"/>
            <a:ext cx="372785" cy="40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79"/>
          <a:stretch>
            <a:fillRect/>
          </a:stretch>
        </p:blipFill>
        <p:spPr>
          <a:xfrm>
            <a:off x="720090" y="765175"/>
            <a:ext cx="10800080" cy="540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3068955"/>
            <a:ext cx="7321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81"/>
          <a:stretch>
            <a:fillRect/>
          </a:stretch>
        </p:blipFill>
        <p:spPr>
          <a:xfrm>
            <a:off x="479425" y="980625"/>
            <a:ext cx="10800080" cy="598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2315519"/>
            <a:ext cx="457142" cy="4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3116606"/>
            <a:ext cx="1219047" cy="5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285" y="4241332"/>
            <a:ext cx="485714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6105" y="5051425"/>
            <a:ext cx="14795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81075"/>
            <a:ext cx="10012680" cy="461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12"/>
          <a:stretch>
            <a:fillRect/>
          </a:stretch>
        </p:blipFill>
        <p:spPr>
          <a:xfrm>
            <a:off x="8760460" y="4580890"/>
            <a:ext cx="3387725" cy="209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2024-07-17T03:06:40Z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