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2" r:id="rId6"/>
    <p:sldId id="331" r:id="rId7"/>
    <p:sldId id="330" r:id="rId8"/>
    <p:sldId id="327" r:id="rId9"/>
    <p:sldId id="347" r:id="rId10"/>
    <p:sldId id="326" r:id="rId11"/>
    <p:sldId id="34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5" y="2914650"/>
            <a:ext cx="68008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10"/>
          <a:stretch>
            <a:fillRect/>
          </a:stretch>
        </p:blipFill>
        <p:spPr>
          <a:xfrm>
            <a:off x="191770" y="2524125"/>
            <a:ext cx="11770360" cy="224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2564765"/>
            <a:ext cx="4038600" cy="1990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05" y="2493010"/>
            <a:ext cx="4038600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84" b="48304"/>
          <a:stretch>
            <a:fillRect/>
          </a:stretch>
        </p:blipFill>
        <p:spPr>
          <a:xfrm>
            <a:off x="263525" y="764540"/>
            <a:ext cx="10013315" cy="424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3160" y="3994150"/>
            <a:ext cx="8115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580890"/>
            <a:ext cx="2863850" cy="22193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" t="77866" r="65572" b="985"/>
          <a:stretch>
            <a:fillRect/>
          </a:stretch>
        </p:blipFill>
        <p:spPr>
          <a:xfrm>
            <a:off x="3648075" y="5085080"/>
            <a:ext cx="3312160" cy="179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" t="51635" r="65572" b="27209"/>
          <a:stretch>
            <a:fillRect/>
          </a:stretch>
        </p:blipFill>
        <p:spPr>
          <a:xfrm>
            <a:off x="407670" y="4940935"/>
            <a:ext cx="331216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20" y="4868995"/>
            <a:ext cx="10800000" cy="214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100"/>
            <a:ext cx="10800000" cy="3294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5088" y="3353466"/>
            <a:ext cx="419047" cy="42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08"/>
          <a:stretch>
            <a:fillRect/>
          </a:stretch>
        </p:blipFill>
        <p:spPr>
          <a:xfrm>
            <a:off x="6456045" y="3356610"/>
            <a:ext cx="5688330" cy="191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7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6566" y="1214608"/>
            <a:ext cx="1000891" cy="46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0504" y="6105913"/>
            <a:ext cx="977432" cy="34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5253" y="6098086"/>
            <a:ext cx="265861" cy="34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764540"/>
            <a:ext cx="9737725" cy="516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4077335"/>
            <a:ext cx="72961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145" b="17147"/>
          <a:stretch>
            <a:fillRect/>
          </a:stretch>
        </p:blipFill>
        <p:spPr>
          <a:xfrm>
            <a:off x="9653905" y="1340485"/>
            <a:ext cx="2538095" cy="234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26" r="25834" b="17147"/>
          <a:stretch>
            <a:fillRect/>
          </a:stretch>
        </p:blipFill>
        <p:spPr>
          <a:xfrm>
            <a:off x="9912350" y="4004945"/>
            <a:ext cx="2376805" cy="234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565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0146" y="2222384"/>
            <a:ext cx="514285" cy="4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9194" y="5643513"/>
            <a:ext cx="1228571" cy="4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88"/>
          <a:stretch>
            <a:fillRect/>
          </a:stretch>
        </p:blipFill>
        <p:spPr>
          <a:xfrm>
            <a:off x="6960235" y="5013325"/>
            <a:ext cx="4789805" cy="199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2295" r="-223" b="37919"/>
          <a:stretch>
            <a:fillRect/>
          </a:stretch>
        </p:blipFill>
        <p:spPr>
          <a:xfrm>
            <a:off x="551180" y="1052830"/>
            <a:ext cx="10800080" cy="540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72"/>
          <a:stretch>
            <a:fillRect/>
          </a:stretch>
        </p:blipFill>
        <p:spPr>
          <a:xfrm>
            <a:off x="407670" y="980625"/>
            <a:ext cx="10800080" cy="335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235" y="1124585"/>
            <a:ext cx="152654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8025" y="2348865"/>
            <a:ext cx="153479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68" t="2295" r="-223" b="48356"/>
          <a:stretch>
            <a:fillRect/>
          </a:stretch>
        </p:blipFill>
        <p:spPr>
          <a:xfrm>
            <a:off x="4584065" y="3213100"/>
            <a:ext cx="2789555" cy="353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" t="-1000" r="-670" b="26408"/>
          <a:stretch>
            <a:fillRect/>
          </a:stretch>
        </p:blipFill>
        <p:spPr>
          <a:xfrm>
            <a:off x="695960" y="764540"/>
            <a:ext cx="10800080" cy="540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97"/>
          <a:stretch>
            <a:fillRect/>
          </a:stretch>
        </p:blipFill>
        <p:spPr>
          <a:xfrm>
            <a:off x="983615" y="5877560"/>
            <a:ext cx="3618320" cy="94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260" y="2057400"/>
            <a:ext cx="3924300" cy="18764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190" y="2204720"/>
            <a:ext cx="3781425" cy="1619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4100" y="4276725"/>
            <a:ext cx="3771900" cy="1695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6045" y="4162425"/>
            <a:ext cx="3848100" cy="180975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11225" y="6021070"/>
            <a:ext cx="330073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2024-07-17T03:01:40Z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