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2938145"/>
            <a:ext cx="65722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9695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3394" y="4486033"/>
            <a:ext cx="376201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9624695" y="3357245"/>
            <a:ext cx="2576195" cy="213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10583545" cy="460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355" y="2825115"/>
            <a:ext cx="6997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t="8646" r="12889" b="-957"/>
          <a:stretch>
            <a:fillRect/>
          </a:stretch>
        </p:blipFill>
        <p:spPr>
          <a:xfrm>
            <a:off x="5160010" y="5072380"/>
            <a:ext cx="2231390" cy="17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t="8646" r="12889" b="-957"/>
          <a:stretch>
            <a:fillRect/>
          </a:stretch>
        </p:blipFill>
        <p:spPr>
          <a:xfrm>
            <a:off x="4799965" y="3933190"/>
            <a:ext cx="2719070" cy="2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8873490" cy="607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5515" y="3213100"/>
            <a:ext cx="5880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4964329"/>
            <a:ext cx="1047619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565" y="5822950"/>
            <a:ext cx="9626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03046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637155"/>
            <a:ext cx="55689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992482"/>
            <a:ext cx="371428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786705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7565" y="2988813"/>
            <a:ext cx="1085714" cy="46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898" y="3904705"/>
            <a:ext cx="1028571" cy="4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5934239"/>
            <a:ext cx="419047" cy="38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50710" y="4006497"/>
            <a:ext cx="316886" cy="34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9623" y="5448478"/>
            <a:ext cx="744683" cy="34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3409" y="5440555"/>
            <a:ext cx="792216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1614" y="5472247"/>
            <a:ext cx="419874" cy="29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44522"/>
            <a:ext cx="333333" cy="38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487170" y="2997200"/>
            <a:ext cx="1008135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5853534"/>
            <a:ext cx="361904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0" r="441" b="46981"/>
          <a:stretch>
            <a:fillRect/>
          </a:stretch>
        </p:blipFill>
        <p:spPr>
          <a:xfrm>
            <a:off x="8616315" y="3717290"/>
            <a:ext cx="2961640" cy="251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0854" y="1222434"/>
            <a:ext cx="355159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5346" y="2329194"/>
            <a:ext cx="702247" cy="3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6703" y="2692729"/>
            <a:ext cx="1541716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0760" y="2741200"/>
            <a:ext cx="339016" cy="25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1184" y="3427876"/>
            <a:ext cx="1598218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8498" y="5124370"/>
            <a:ext cx="80718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0294" y="5875674"/>
            <a:ext cx="758750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931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8069580" cy="612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40370" y="3512185"/>
            <a:ext cx="4356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1249011"/>
            <a:ext cx="1066666" cy="4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988635"/>
            <a:ext cx="10800000" cy="196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8070" y="2204720"/>
            <a:ext cx="12522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268377"/>
            <a:ext cx="352380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004617"/>
            <a:ext cx="333333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020888"/>
            <a:ext cx="361904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2024-07-17T06:09:35Z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